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66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79" r:id="rId22"/>
    <p:sldId id="280" r:id="rId23"/>
    <p:sldId id="281" r:id="rId24"/>
    <p:sldId id="282" r:id="rId25"/>
    <p:sldId id="289" r:id="rId26"/>
    <p:sldId id="283" r:id="rId27"/>
    <p:sldId id="277" r:id="rId28"/>
    <p:sldId id="284" r:id="rId29"/>
    <p:sldId id="285" r:id="rId30"/>
    <p:sldId id="290" r:id="rId31"/>
    <p:sldId id="286" r:id="rId32"/>
    <p:sldId id="288" r:id="rId33"/>
    <p:sldId id="291" r:id="rId34"/>
    <p:sldId id="292" r:id="rId35"/>
    <p:sldId id="293" r:id="rId36"/>
    <p:sldId id="294" r:id="rId37"/>
    <p:sldId id="295" r:id="rId38"/>
    <p:sldId id="287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13" r:id="rId51"/>
    <p:sldId id="314" r:id="rId52"/>
    <p:sldId id="315" r:id="rId53"/>
    <p:sldId id="307" r:id="rId54"/>
    <p:sldId id="308" r:id="rId55"/>
    <p:sldId id="309" r:id="rId56"/>
    <p:sldId id="316" r:id="rId57"/>
    <p:sldId id="312" r:id="rId58"/>
    <p:sldId id="317" r:id="rId59"/>
    <p:sldId id="310" r:id="rId60"/>
    <p:sldId id="318" r:id="rId61"/>
  </p:sldIdLst>
  <p:sldSz cx="9144000" cy="5143500" type="screen16x9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9" autoAdjust="0"/>
    <p:restoredTop sz="94660"/>
  </p:normalViewPr>
  <p:slideViewPr>
    <p:cSldViewPr>
      <p:cViewPr varScale="1">
        <p:scale>
          <a:sx n="116" d="100"/>
          <a:sy n="116" d="100"/>
        </p:scale>
        <p:origin x="346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2.jpeg>
</file>

<file path=ppt/media/image3.jpe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ctrTitle"/>
          </p:nvPr>
        </p:nvSpPr>
        <p:spPr>
          <a:xfrm>
            <a:off x="2286000" y="2343150"/>
            <a:ext cx="6172200" cy="142077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9" name="8 Subtítulo"/>
          <p:cNvSpPr>
            <a:spLocks noGrp="1"/>
          </p:cNvSpPr>
          <p:nvPr>
            <p:ph type="subTitle" idx="1"/>
          </p:nvPr>
        </p:nvSpPr>
        <p:spPr>
          <a:xfrm>
            <a:off x="2286000" y="3752492"/>
            <a:ext cx="6172200" cy="10287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s-ES" smtClean="0"/>
              <a:t>Haga clic para modificar el estilo de subtítulo del patrón</a:t>
            </a:r>
            <a:endParaRPr kumimoji="0" lang="en-US"/>
          </a:p>
        </p:txBody>
      </p:sp>
      <p:sp>
        <p:nvSpPr>
          <p:cNvPr id="28" name="27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8050371" y="832948"/>
            <a:ext cx="1714500" cy="381000"/>
          </a:xfrm>
        </p:spPr>
        <p:txBody>
          <a:bodyPr/>
          <a:lstStyle/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17" name="16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534469" y="3088246"/>
            <a:ext cx="2743200" cy="384048"/>
          </a:xfrm>
        </p:spPr>
        <p:txBody>
          <a:bodyPr/>
          <a:lstStyle/>
          <a:p>
            <a:endParaRPr lang="es-ES"/>
          </a:p>
        </p:txBody>
      </p:sp>
      <p:sp>
        <p:nvSpPr>
          <p:cNvPr id="10" name="9 Rectángulo"/>
          <p:cNvSpPr/>
          <p:nvPr/>
        </p:nvSpPr>
        <p:spPr bwMode="auto">
          <a:xfrm>
            <a:off x="381000" y="0"/>
            <a:ext cx="609600" cy="51435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276336" y="0"/>
            <a:ext cx="104664" cy="51435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13 Rectángulo"/>
          <p:cNvSpPr/>
          <p:nvPr/>
        </p:nvSpPr>
        <p:spPr bwMode="auto">
          <a:xfrm>
            <a:off x="990600" y="0"/>
            <a:ext cx="181872" cy="51435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18 Rectángulo"/>
          <p:cNvSpPr/>
          <p:nvPr/>
        </p:nvSpPr>
        <p:spPr bwMode="auto">
          <a:xfrm>
            <a:off x="1141320" y="0"/>
            <a:ext cx="230280" cy="51435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106344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Conector recto"/>
          <p:cNvSpPr>
            <a:spLocks noChangeShapeType="1"/>
          </p:cNvSpPr>
          <p:nvPr/>
        </p:nvSpPr>
        <p:spPr bwMode="auto">
          <a:xfrm>
            <a:off x="914400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854112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51435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10668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21 Conector recto"/>
          <p:cNvSpPr>
            <a:spLocks noChangeShapeType="1"/>
          </p:cNvSpPr>
          <p:nvPr/>
        </p:nvSpPr>
        <p:spPr bwMode="auto">
          <a:xfrm>
            <a:off x="9113856" y="0"/>
            <a:ext cx="0" cy="5143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26 Rectángulo"/>
          <p:cNvSpPr/>
          <p:nvPr/>
        </p:nvSpPr>
        <p:spPr bwMode="auto">
          <a:xfrm>
            <a:off x="1219200" y="0"/>
            <a:ext cx="76200" cy="51435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609600" y="2571750"/>
            <a:ext cx="1295400" cy="97155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309632" y="3650064"/>
            <a:ext cx="641424" cy="481068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23 Elipse"/>
          <p:cNvSpPr/>
          <p:nvPr/>
        </p:nvSpPr>
        <p:spPr bwMode="auto">
          <a:xfrm>
            <a:off x="1091080" y="4125474"/>
            <a:ext cx="137160" cy="10287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Elipse"/>
          <p:cNvSpPr/>
          <p:nvPr/>
        </p:nvSpPr>
        <p:spPr bwMode="auto">
          <a:xfrm>
            <a:off x="1664208" y="4341114"/>
            <a:ext cx="274320" cy="20574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24 Elipse"/>
          <p:cNvSpPr/>
          <p:nvPr/>
        </p:nvSpPr>
        <p:spPr>
          <a:xfrm>
            <a:off x="1905000" y="3371850"/>
            <a:ext cx="365760" cy="27432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28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3696527"/>
            <a:ext cx="609600" cy="388143"/>
          </a:xfrm>
        </p:spPr>
        <p:txBody>
          <a:bodyPr/>
          <a:lstStyle/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1676400" cy="4388644"/>
          </a:xfrm>
        </p:spPr>
        <p:txBody>
          <a:bodyPr vert="eaVert"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457200" y="1200150"/>
            <a:ext cx="7467600" cy="3655314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9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286000" y="2171700"/>
            <a:ext cx="6172200" cy="1540193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2286000" y="3757613"/>
            <a:ext cx="6172200" cy="10287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 bwMode="auto">
          <a:xfrm rot="5400000">
            <a:off x="8049006" y="830199"/>
            <a:ext cx="1714500" cy="381000"/>
          </a:xfrm>
        </p:spPr>
        <p:txBody>
          <a:bodyPr/>
          <a:lstStyle/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534656" y="3086100"/>
            <a:ext cx="2743200" cy="384048"/>
          </a:xfrm>
        </p:spPr>
        <p:txBody>
          <a:bodyPr/>
          <a:lstStyle/>
          <a:p>
            <a:endParaRPr lang="es-ES"/>
          </a:p>
        </p:txBody>
      </p:sp>
      <p:sp>
        <p:nvSpPr>
          <p:cNvPr id="9" name="8 Rectángulo"/>
          <p:cNvSpPr/>
          <p:nvPr/>
        </p:nvSpPr>
        <p:spPr bwMode="auto">
          <a:xfrm>
            <a:off x="381000" y="0"/>
            <a:ext cx="609600" cy="51435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276336" y="0"/>
            <a:ext cx="104664" cy="51435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990600" y="0"/>
            <a:ext cx="181872" cy="51435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1141320" y="0"/>
            <a:ext cx="230280" cy="51435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106344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Conector recto"/>
          <p:cNvSpPr>
            <a:spLocks noChangeShapeType="1"/>
          </p:cNvSpPr>
          <p:nvPr/>
        </p:nvSpPr>
        <p:spPr bwMode="auto">
          <a:xfrm>
            <a:off x="914400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Conector recto"/>
          <p:cNvSpPr>
            <a:spLocks noChangeShapeType="1"/>
          </p:cNvSpPr>
          <p:nvPr/>
        </p:nvSpPr>
        <p:spPr bwMode="auto">
          <a:xfrm>
            <a:off x="854112" y="0"/>
            <a:ext cx="0" cy="51435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1726640" y="0"/>
            <a:ext cx="0" cy="51435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16 Conector recto"/>
          <p:cNvSpPr>
            <a:spLocks noChangeShapeType="1"/>
          </p:cNvSpPr>
          <p:nvPr/>
        </p:nvSpPr>
        <p:spPr bwMode="auto">
          <a:xfrm>
            <a:off x="10668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Rectángulo"/>
          <p:cNvSpPr/>
          <p:nvPr/>
        </p:nvSpPr>
        <p:spPr bwMode="auto">
          <a:xfrm>
            <a:off x="1219200" y="0"/>
            <a:ext cx="76200" cy="51435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18 Elipse"/>
          <p:cNvSpPr/>
          <p:nvPr/>
        </p:nvSpPr>
        <p:spPr bwMode="auto">
          <a:xfrm>
            <a:off x="609600" y="2571750"/>
            <a:ext cx="1295400" cy="97155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19 Elipse"/>
          <p:cNvSpPr/>
          <p:nvPr/>
        </p:nvSpPr>
        <p:spPr bwMode="auto">
          <a:xfrm>
            <a:off x="1324704" y="3650064"/>
            <a:ext cx="641424" cy="481068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Elipse"/>
          <p:cNvSpPr/>
          <p:nvPr/>
        </p:nvSpPr>
        <p:spPr bwMode="auto">
          <a:xfrm>
            <a:off x="1091080" y="4125474"/>
            <a:ext cx="137160" cy="10287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21 Elipse"/>
          <p:cNvSpPr/>
          <p:nvPr/>
        </p:nvSpPr>
        <p:spPr bwMode="auto">
          <a:xfrm>
            <a:off x="1664208" y="4343400"/>
            <a:ext cx="274320" cy="20574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Elipse"/>
          <p:cNvSpPr/>
          <p:nvPr/>
        </p:nvSpPr>
        <p:spPr bwMode="auto">
          <a:xfrm>
            <a:off x="1879040" y="3359916"/>
            <a:ext cx="365760" cy="27432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Conector recto"/>
          <p:cNvSpPr>
            <a:spLocks noChangeShapeType="1"/>
          </p:cNvSpPr>
          <p:nvPr/>
        </p:nvSpPr>
        <p:spPr bwMode="auto">
          <a:xfrm>
            <a:off x="9097944" y="0"/>
            <a:ext cx="0" cy="5143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3696527"/>
            <a:ext cx="609600" cy="388143"/>
          </a:xfrm>
        </p:spPr>
        <p:txBody>
          <a:bodyPr/>
          <a:lstStyle/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  <p:sp>
        <p:nvSpPr>
          <p:cNvPr id="9" name="8 Marcador de contenido"/>
          <p:cNvSpPr>
            <a:spLocks noGrp="1"/>
          </p:cNvSpPr>
          <p:nvPr>
            <p:ph sz="quarter" idx="1"/>
          </p:nvPr>
        </p:nvSpPr>
        <p:spPr>
          <a:xfrm>
            <a:off x="457200" y="1200150"/>
            <a:ext cx="3657600" cy="3429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270248" y="1200150"/>
            <a:ext cx="3657600" cy="342900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04788"/>
            <a:ext cx="7543800" cy="85725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2"/>
          </p:nvPr>
        </p:nvSpPr>
        <p:spPr>
          <a:xfrm>
            <a:off x="457200" y="1771650"/>
            <a:ext cx="3657600" cy="291465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3" name="12 Marcador de contenido"/>
          <p:cNvSpPr>
            <a:spLocks noGrp="1"/>
          </p:cNvSpPr>
          <p:nvPr>
            <p:ph sz="quarter" idx="4"/>
          </p:nvPr>
        </p:nvSpPr>
        <p:spPr>
          <a:xfrm>
            <a:off x="4371975" y="1771650"/>
            <a:ext cx="3657600" cy="2914650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12" name="11 Marcador de texto"/>
          <p:cNvSpPr>
            <a:spLocks noGrp="1"/>
          </p:cNvSpPr>
          <p:nvPr>
            <p:ph type="body" sz="quarter" idx="1"/>
          </p:nvPr>
        </p:nvSpPr>
        <p:spPr>
          <a:xfrm>
            <a:off x="457200" y="1177290"/>
            <a:ext cx="3657600" cy="493776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4" name="13 Marcador de texto"/>
          <p:cNvSpPr>
            <a:spLocks noGrp="1"/>
          </p:cNvSpPr>
          <p:nvPr>
            <p:ph type="body" sz="quarter" idx="3"/>
          </p:nvPr>
        </p:nvSpPr>
        <p:spPr>
          <a:xfrm>
            <a:off x="4343400" y="1177290"/>
            <a:ext cx="3657600" cy="493776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7630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4160520" y="2343150"/>
            <a:ext cx="473202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2"/>
          </p:nvPr>
        </p:nvSpPr>
        <p:spPr>
          <a:xfrm>
            <a:off x="6812280" y="205740"/>
            <a:ext cx="1527048" cy="373761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8" name="7 Conector recto"/>
          <p:cNvSpPr>
            <a:spLocks noChangeShapeType="1"/>
          </p:cNvSpPr>
          <p:nvPr/>
        </p:nvSpPr>
        <p:spPr bwMode="auto">
          <a:xfrm>
            <a:off x="62484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6192296" y="0"/>
            <a:ext cx="0" cy="51435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91600" y="0"/>
            <a:ext cx="0" cy="51435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Rectángulo"/>
          <p:cNvSpPr/>
          <p:nvPr/>
        </p:nvSpPr>
        <p:spPr bwMode="auto">
          <a:xfrm>
            <a:off x="8839200" y="0"/>
            <a:ext cx="304800" cy="51435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Conector recto"/>
          <p:cNvSpPr>
            <a:spLocks noChangeShapeType="1"/>
          </p:cNvSpPr>
          <p:nvPr/>
        </p:nvSpPr>
        <p:spPr bwMode="auto">
          <a:xfrm>
            <a:off x="89154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Elipse"/>
          <p:cNvSpPr/>
          <p:nvPr/>
        </p:nvSpPr>
        <p:spPr>
          <a:xfrm>
            <a:off x="8156448" y="4286250"/>
            <a:ext cx="548640" cy="41148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17 Marcador de contenido"/>
          <p:cNvSpPr>
            <a:spLocks noGrp="1"/>
          </p:cNvSpPr>
          <p:nvPr>
            <p:ph sz="quarter" idx="1"/>
          </p:nvPr>
        </p:nvSpPr>
        <p:spPr>
          <a:xfrm>
            <a:off x="304800" y="205740"/>
            <a:ext cx="5638800" cy="4745736"/>
          </a:xfrm>
        </p:spPr>
        <p:txBody>
          <a:bodyPr/>
          <a:lstStyle/>
          <a:p>
            <a:pPr lvl="0" eaLnBrk="1" latinLnBrk="0" hangingPunct="1"/>
            <a:r>
              <a:rPr lang="es-ES" smtClean="0"/>
              <a:t>Haga clic para modificar el estilo de texto del patrón</a:t>
            </a:r>
          </a:p>
          <a:p>
            <a:pPr lvl="1" eaLnBrk="1" latinLnBrk="0" hangingPunct="1"/>
            <a:r>
              <a:rPr lang="es-ES" smtClean="0"/>
              <a:t>Segundo nivel</a:t>
            </a:r>
          </a:p>
          <a:p>
            <a:pPr lvl="2" eaLnBrk="1" latinLnBrk="0" hangingPunct="1"/>
            <a:r>
              <a:rPr lang="es-ES" smtClean="0"/>
              <a:t>Tercer nivel</a:t>
            </a:r>
          </a:p>
          <a:p>
            <a:pPr lvl="3" eaLnBrk="1" latinLnBrk="0" hangingPunct="1"/>
            <a:r>
              <a:rPr lang="es-ES" smtClean="0"/>
              <a:t>Cuarto nivel</a:t>
            </a:r>
          </a:p>
          <a:p>
            <a:pPr lvl="4" eaLnBrk="1" latinLnBrk="0" hangingPunct="1"/>
            <a:r>
              <a:rPr lang="es-ES" smtClean="0"/>
              <a:t>Quinto nivel</a:t>
            </a:r>
            <a:endParaRPr kumimoji="0" lang="en-US"/>
          </a:p>
        </p:txBody>
      </p:sp>
      <p:sp>
        <p:nvSpPr>
          <p:cNvPr id="21" name="20 Marcador de fecha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22" name="21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  <p:sp>
        <p:nvSpPr>
          <p:cNvPr id="23" name="22 Marcador de pie de página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s-E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7630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12 Elipse"/>
          <p:cNvSpPr/>
          <p:nvPr/>
        </p:nvSpPr>
        <p:spPr>
          <a:xfrm>
            <a:off x="8156448" y="4286250"/>
            <a:ext cx="548640" cy="41148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5400000">
            <a:off x="4138803" y="2343150"/>
            <a:ext cx="473202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51435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s-ES" smtClean="0"/>
              <a:t>Haga clic en el icono para agregar una imagen</a:t>
            </a:r>
            <a:endParaRPr kumimoji="0"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765798" y="198596"/>
            <a:ext cx="1524000" cy="3717036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</p:txBody>
      </p:sp>
      <p:sp>
        <p:nvSpPr>
          <p:cNvPr id="10" name="9 Conector recto"/>
          <p:cNvSpPr>
            <a:spLocks noChangeShapeType="1"/>
          </p:cNvSpPr>
          <p:nvPr/>
        </p:nvSpPr>
        <p:spPr bwMode="auto">
          <a:xfrm>
            <a:off x="89916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10 Rectángulo"/>
          <p:cNvSpPr/>
          <p:nvPr/>
        </p:nvSpPr>
        <p:spPr bwMode="auto">
          <a:xfrm>
            <a:off x="8839200" y="0"/>
            <a:ext cx="304800" cy="51435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Conector recto"/>
          <p:cNvSpPr>
            <a:spLocks noChangeShapeType="1"/>
          </p:cNvSpPr>
          <p:nvPr/>
        </p:nvSpPr>
        <p:spPr bwMode="auto">
          <a:xfrm>
            <a:off x="89154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18 Conector recto"/>
          <p:cNvSpPr>
            <a:spLocks noChangeShapeType="1"/>
          </p:cNvSpPr>
          <p:nvPr/>
        </p:nvSpPr>
        <p:spPr bwMode="auto">
          <a:xfrm>
            <a:off x="62484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19 Conector recto"/>
          <p:cNvSpPr>
            <a:spLocks noChangeShapeType="1"/>
          </p:cNvSpPr>
          <p:nvPr/>
        </p:nvSpPr>
        <p:spPr bwMode="auto">
          <a:xfrm>
            <a:off x="6192296" y="0"/>
            <a:ext cx="0" cy="51435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16 Marcador de fecha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18" name="17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  <p:sp>
        <p:nvSpPr>
          <p:cNvPr id="21" name="20 Marcador de pie de página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15 Conector recto"/>
          <p:cNvSpPr>
            <a:spLocks noChangeShapeType="1"/>
          </p:cNvSpPr>
          <p:nvPr/>
        </p:nvSpPr>
        <p:spPr bwMode="auto">
          <a:xfrm>
            <a:off x="8763000" y="0"/>
            <a:ext cx="0" cy="51435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21 Marcador de título"/>
          <p:cNvSpPr>
            <a:spLocks noGrp="1"/>
          </p:cNvSpPr>
          <p:nvPr>
            <p:ph type="title"/>
          </p:nvPr>
        </p:nvSpPr>
        <p:spPr>
          <a:xfrm>
            <a:off x="457200" y="205979"/>
            <a:ext cx="7467600" cy="85725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s-ES" smtClean="0"/>
              <a:t>Haga clic para modificar el estilo de título del patrón</a:t>
            </a:r>
            <a:endParaRPr kumimoji="0" lang="en-US"/>
          </a:p>
        </p:txBody>
      </p:sp>
      <p:sp>
        <p:nvSpPr>
          <p:cNvPr id="13" name="12 Marcador de texto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7467600" cy="3655314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s-ES" smtClean="0"/>
              <a:t>Haga clic para modificar el estilo de texto del patrón</a:t>
            </a:r>
          </a:p>
          <a:p>
            <a:pPr lvl="1" eaLnBrk="1" latinLnBrk="0" hangingPunct="1"/>
            <a:r>
              <a:rPr kumimoji="0" lang="es-ES" smtClean="0"/>
              <a:t>Segundo nivel</a:t>
            </a:r>
          </a:p>
          <a:p>
            <a:pPr lvl="2" eaLnBrk="1" latinLnBrk="0" hangingPunct="1"/>
            <a:r>
              <a:rPr kumimoji="0" lang="es-ES" smtClean="0"/>
              <a:t>Tercer nivel</a:t>
            </a:r>
          </a:p>
          <a:p>
            <a:pPr lvl="3" eaLnBrk="1" latinLnBrk="0" hangingPunct="1"/>
            <a:r>
              <a:rPr kumimoji="0" lang="es-ES" smtClean="0"/>
              <a:t>Cuarto nivel</a:t>
            </a:r>
          </a:p>
          <a:p>
            <a:pPr lvl="4" eaLnBrk="1" latinLnBrk="0" hangingPunct="1"/>
            <a:r>
              <a:rPr kumimoji="0" lang="es-ES" smtClean="0"/>
              <a:t>Quinto nivel</a:t>
            </a:r>
            <a:endParaRPr kumimoji="0" lang="en-US"/>
          </a:p>
        </p:txBody>
      </p:sp>
      <p:sp>
        <p:nvSpPr>
          <p:cNvPr id="14" name="13 Marcador de fecha"/>
          <p:cNvSpPr>
            <a:spLocks noGrp="1"/>
          </p:cNvSpPr>
          <p:nvPr>
            <p:ph type="dt" sz="half" idx="2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31BC297B-C530-46AB-A475-6C07289E7651}" type="datetimeFigureOut">
              <a:rPr lang="es-ES" smtClean="0"/>
              <a:t>04/10/2021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3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7" name="6 Conector recto"/>
          <p:cNvSpPr>
            <a:spLocks noChangeShapeType="1"/>
          </p:cNvSpPr>
          <p:nvPr/>
        </p:nvSpPr>
        <p:spPr bwMode="auto">
          <a:xfrm>
            <a:off x="76200" y="0"/>
            <a:ext cx="0" cy="51435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8 Conector recto"/>
          <p:cNvSpPr>
            <a:spLocks noChangeShapeType="1"/>
          </p:cNvSpPr>
          <p:nvPr/>
        </p:nvSpPr>
        <p:spPr bwMode="auto">
          <a:xfrm>
            <a:off x="8991600" y="0"/>
            <a:ext cx="0" cy="51435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9 Rectángulo"/>
          <p:cNvSpPr/>
          <p:nvPr/>
        </p:nvSpPr>
        <p:spPr bwMode="auto">
          <a:xfrm>
            <a:off x="8839200" y="0"/>
            <a:ext cx="304800" cy="51435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Conector recto"/>
          <p:cNvSpPr>
            <a:spLocks noChangeShapeType="1"/>
          </p:cNvSpPr>
          <p:nvPr/>
        </p:nvSpPr>
        <p:spPr bwMode="auto">
          <a:xfrm>
            <a:off x="8915400" y="0"/>
            <a:ext cx="0" cy="51435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Elipse"/>
          <p:cNvSpPr/>
          <p:nvPr/>
        </p:nvSpPr>
        <p:spPr>
          <a:xfrm>
            <a:off x="8156448" y="4286250"/>
            <a:ext cx="548640" cy="41148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AF43F96B-6B60-4AAB-A318-124381914A5B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://fundacionctic.org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://fundacionctic.org/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ecnologiasaccesibles.com/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jigsaw.w3.org/css-validator/" TargetMode="External"/><Relationship Id="rId2" Type="http://schemas.openxmlformats.org/officeDocument/2006/relationships/hyperlink" Target="http://validator.w3.org/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idar.org/hera/" TargetMode="External"/><Relationship Id="rId2" Type="http://schemas.openxmlformats.org/officeDocument/2006/relationships/hyperlink" Target="http://www.tawdis.ne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non.io/" TargetMode="External"/><Relationship Id="rId4" Type="http://schemas.openxmlformats.org/officeDocument/2006/relationships/hyperlink" Target="http://achecker.ca/checker/index.php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siteimprove-accessibility/efcfolpjihicnikpmhnmphjhhpiclljc?hl" TargetMode="External"/><Relationship Id="rId2" Type="http://schemas.openxmlformats.org/officeDocument/2006/relationships/hyperlink" Target="https://chrome.google.com/webstore/detail/accessibility-developer-t/fpkknkljclfencbdbgkenhalefipecmb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visionaustralia.org/digital-access-wat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awdis.net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3568" y="1059582"/>
            <a:ext cx="7772400" cy="2000045"/>
          </a:xfrm>
        </p:spPr>
        <p:txBody>
          <a:bodyPr>
            <a:normAutofit/>
          </a:bodyPr>
          <a:lstStyle/>
          <a:p>
            <a:pPr algn="ctr"/>
            <a:r>
              <a:rPr lang="es-ES" sz="6600" dirty="0" err="1" smtClean="0"/>
              <a:t>Irisgarritasuna</a:t>
            </a:r>
            <a:endParaRPr lang="es-ES" sz="6600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s-ES" dirty="0" smtClean="0"/>
              <a:t>WEB </a:t>
            </a:r>
            <a:r>
              <a:rPr lang="es-ES" smtClean="0"/>
              <a:t>INTERFAZEEN DISEINUA</a:t>
            </a:r>
            <a:endParaRPr lang="es-ES" dirty="0" smtClean="0"/>
          </a:p>
          <a:p>
            <a:pPr algn="r"/>
            <a:r>
              <a:rPr lang="es-ES" sz="1400" dirty="0" smtClean="0"/>
              <a:t>JOKIN </a:t>
            </a:r>
            <a:r>
              <a:rPr lang="es-ES" sz="1400" dirty="0" smtClean="0"/>
              <a:t>LANDA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43133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/>
              <a:t>nagusiak</a:t>
            </a:r>
            <a:r>
              <a:rPr lang="es-ES" dirty="0"/>
              <a:t>: </a:t>
            </a:r>
            <a:r>
              <a:rPr lang="es-ES" dirty="0" err="1"/>
              <a:t>Ikusmen-arazoak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s-ES" sz="2800" dirty="0" err="1" smtClean="0"/>
              <a:t>Gaur</a:t>
            </a:r>
            <a:r>
              <a:rPr lang="es-ES" sz="2800" dirty="0" smtClean="0"/>
              <a:t> </a:t>
            </a:r>
            <a:r>
              <a:rPr lang="es-ES" sz="2800" dirty="0" err="1"/>
              <a:t>egun</a:t>
            </a:r>
            <a:r>
              <a:rPr lang="es-ES" sz="2800" dirty="0"/>
              <a:t>, </a:t>
            </a:r>
            <a:r>
              <a:rPr lang="es-ES" sz="2800" dirty="0" err="1"/>
              <a:t>zerrenda</a:t>
            </a:r>
            <a:r>
              <a:rPr lang="es-ES" sz="2800" dirty="0"/>
              <a:t> </a:t>
            </a:r>
            <a:r>
              <a:rPr lang="es-ES" sz="2800" dirty="0" err="1"/>
              <a:t>luzea</a:t>
            </a:r>
            <a:r>
              <a:rPr lang="es-ES" sz="2800" dirty="0"/>
              <a:t> </a:t>
            </a:r>
            <a:r>
              <a:rPr lang="es-ES" sz="2800" dirty="0" err="1"/>
              <a:t>osatzen</a:t>
            </a:r>
            <a:r>
              <a:rPr lang="es-ES" sz="2800" dirty="0"/>
              <a:t> </a:t>
            </a:r>
            <a:r>
              <a:rPr lang="es-ES" sz="2800" dirty="0" err="1"/>
              <a:t>dute</a:t>
            </a:r>
            <a:r>
              <a:rPr lang="es-ES" sz="2800" dirty="0"/>
              <a:t> </a:t>
            </a:r>
            <a:r>
              <a:rPr lang="es-ES" sz="2800" dirty="0" err="1" smtClean="0"/>
              <a:t>ezgai</a:t>
            </a:r>
            <a:r>
              <a:rPr lang="es-ES" sz="2800" dirty="0" smtClean="0"/>
              <a:t> </a:t>
            </a:r>
            <a:r>
              <a:rPr lang="es-ES" sz="2800" dirty="0" err="1" smtClean="0"/>
              <a:t>hauek</a:t>
            </a:r>
            <a:r>
              <a:rPr lang="es-ES" sz="2800" dirty="0" smtClean="0"/>
              <a:t> </a:t>
            </a:r>
            <a:r>
              <a:rPr lang="es-ES" sz="2800" dirty="0" err="1" smtClean="0"/>
              <a:t>Interneten</a:t>
            </a:r>
            <a:r>
              <a:rPr lang="es-ES" sz="2800" dirty="0" smtClean="0"/>
              <a:t> </a:t>
            </a:r>
            <a:r>
              <a:rPr lang="es-ES" sz="2800" dirty="0" err="1"/>
              <a:t>aritzeko</a:t>
            </a:r>
            <a:r>
              <a:rPr lang="es-ES" sz="2800" dirty="0"/>
              <a:t> </a:t>
            </a:r>
            <a:r>
              <a:rPr lang="es-ES" sz="2800" dirty="0" err="1"/>
              <a:t>topatzen</a:t>
            </a:r>
            <a:r>
              <a:rPr lang="es-ES" sz="2800" dirty="0"/>
              <a:t> </a:t>
            </a:r>
            <a:r>
              <a:rPr lang="es-ES" sz="2800" dirty="0" err="1"/>
              <a:t>dituzten</a:t>
            </a:r>
            <a:r>
              <a:rPr lang="es-ES" sz="2800" dirty="0"/>
              <a:t> </a:t>
            </a:r>
            <a:r>
              <a:rPr lang="es-ES" sz="2800" dirty="0" err="1"/>
              <a:t>oztopoek</a:t>
            </a:r>
            <a:r>
              <a:rPr lang="es-ES" sz="2800" dirty="0"/>
              <a:t>: </a:t>
            </a:r>
            <a:endParaRPr lang="es-ES" sz="2800" dirty="0" smtClean="0"/>
          </a:p>
          <a:p>
            <a:pPr lvl="1" algn="just"/>
            <a:r>
              <a:rPr lang="es-ES" sz="2200" dirty="0" err="1" smtClean="0"/>
              <a:t>Ordezko</a:t>
            </a:r>
            <a:r>
              <a:rPr lang="es-ES" sz="2200" dirty="0" smtClean="0"/>
              <a:t> </a:t>
            </a:r>
            <a:r>
              <a:rPr lang="es-ES" sz="2200" dirty="0" err="1"/>
              <a:t>testurik</a:t>
            </a:r>
            <a:r>
              <a:rPr lang="es-ES" sz="2200" dirty="0"/>
              <a:t> </a:t>
            </a:r>
            <a:r>
              <a:rPr lang="es-ES" sz="2200" dirty="0" err="1"/>
              <a:t>gabeko</a:t>
            </a:r>
            <a:r>
              <a:rPr lang="es-ES" sz="2200" dirty="0"/>
              <a:t> </a:t>
            </a:r>
            <a:r>
              <a:rPr lang="es-ES" sz="2200" dirty="0" err="1"/>
              <a:t>irudiak</a:t>
            </a:r>
            <a:r>
              <a:rPr lang="es-ES" sz="2200" dirty="0"/>
              <a:t>, </a:t>
            </a:r>
            <a:r>
              <a:rPr lang="es-ES" sz="2200" dirty="0" err="1"/>
              <a:t>azalpenik</a:t>
            </a:r>
            <a:r>
              <a:rPr lang="es-ES" sz="2200" dirty="0"/>
              <a:t> </a:t>
            </a:r>
            <a:r>
              <a:rPr lang="es-ES" sz="2200" dirty="0" err="1"/>
              <a:t>ez</a:t>
            </a:r>
            <a:r>
              <a:rPr lang="es-ES" sz="2200" dirty="0"/>
              <a:t> </a:t>
            </a:r>
            <a:r>
              <a:rPr lang="es-ES" sz="2200" dirty="0" err="1"/>
              <a:t>duten</a:t>
            </a:r>
            <a:r>
              <a:rPr lang="es-ES" sz="2200" dirty="0"/>
              <a:t> </a:t>
            </a:r>
            <a:r>
              <a:rPr lang="es-ES" sz="2200" dirty="0" err="1"/>
              <a:t>irudi</a:t>
            </a:r>
            <a:r>
              <a:rPr lang="es-ES" sz="2200" dirty="0"/>
              <a:t> </a:t>
            </a:r>
            <a:r>
              <a:rPr lang="es-ES" sz="2200" dirty="0" err="1"/>
              <a:t>konplexuak</a:t>
            </a:r>
            <a:r>
              <a:rPr lang="es-ES" sz="2200" dirty="0"/>
              <a:t>, </a:t>
            </a:r>
            <a:r>
              <a:rPr lang="es-ES" sz="2200" dirty="0" err="1"/>
              <a:t>testu</a:t>
            </a:r>
            <a:r>
              <a:rPr lang="es-ES" sz="2200" dirty="0"/>
              <a:t> </a:t>
            </a:r>
            <a:r>
              <a:rPr lang="es-ES" sz="2200" dirty="0" err="1"/>
              <a:t>edo</a:t>
            </a:r>
            <a:r>
              <a:rPr lang="es-ES" sz="2200" dirty="0"/>
              <a:t> </a:t>
            </a:r>
            <a:r>
              <a:rPr lang="es-ES" sz="2200" dirty="0" err="1"/>
              <a:t>ahots</a:t>
            </a:r>
            <a:r>
              <a:rPr lang="es-ES" sz="2200" dirty="0"/>
              <a:t> </a:t>
            </a:r>
            <a:r>
              <a:rPr lang="es-ES" sz="2200" dirty="0" err="1"/>
              <a:t>osagarririk</a:t>
            </a:r>
            <a:r>
              <a:rPr lang="es-ES" sz="2200" dirty="0"/>
              <a:t> </a:t>
            </a:r>
            <a:r>
              <a:rPr lang="es-ES" sz="2200" dirty="0" err="1"/>
              <a:t>gabeko</a:t>
            </a:r>
            <a:r>
              <a:rPr lang="es-ES" sz="2200" dirty="0"/>
              <a:t> </a:t>
            </a:r>
            <a:r>
              <a:rPr lang="es-ES" sz="2200" dirty="0" err="1"/>
              <a:t>bideoak</a:t>
            </a:r>
            <a:r>
              <a:rPr lang="es-ES" sz="2200" dirty="0"/>
              <a:t>, </a:t>
            </a:r>
            <a:r>
              <a:rPr lang="es-ES" sz="2200" dirty="0" err="1"/>
              <a:t>markoak</a:t>
            </a:r>
            <a:r>
              <a:rPr lang="es-ES" sz="2200" dirty="0"/>
              <a:t>, flash </a:t>
            </a:r>
            <a:r>
              <a:rPr lang="es-ES" sz="2200" dirty="0" err="1"/>
              <a:t>gisako</a:t>
            </a:r>
            <a:r>
              <a:rPr lang="es-ES" sz="2200" dirty="0"/>
              <a:t> </a:t>
            </a:r>
            <a:r>
              <a:rPr lang="es-ES" sz="2200" dirty="0" err="1"/>
              <a:t>formatu</a:t>
            </a:r>
            <a:r>
              <a:rPr lang="es-ES" sz="2200" dirty="0"/>
              <a:t> </a:t>
            </a:r>
            <a:r>
              <a:rPr lang="es-ES" sz="2200" dirty="0" err="1"/>
              <a:t>ez</a:t>
            </a:r>
            <a:r>
              <a:rPr lang="es-ES" sz="2200" dirty="0"/>
              <a:t> </a:t>
            </a:r>
            <a:r>
              <a:rPr lang="es-ES" sz="2200" dirty="0" err="1"/>
              <a:t>estandarrak</a:t>
            </a:r>
            <a:r>
              <a:rPr lang="es-ES" sz="2200" dirty="0"/>
              <a:t>, </a:t>
            </a:r>
            <a:r>
              <a:rPr lang="es-ES" sz="2200" dirty="0" err="1"/>
              <a:t>teklatuaren</a:t>
            </a:r>
            <a:r>
              <a:rPr lang="es-ES" sz="2200" dirty="0"/>
              <a:t> </a:t>
            </a:r>
            <a:r>
              <a:rPr lang="es-ES" sz="2200" dirty="0" err="1"/>
              <a:t>bidezko</a:t>
            </a:r>
            <a:r>
              <a:rPr lang="es-ES" sz="2200" dirty="0"/>
              <a:t> </a:t>
            </a:r>
            <a:r>
              <a:rPr lang="es-ES" sz="2200" dirty="0" err="1"/>
              <a:t>nabigazio</a:t>
            </a:r>
            <a:r>
              <a:rPr lang="es-ES" sz="2200" dirty="0"/>
              <a:t> </a:t>
            </a:r>
            <a:r>
              <a:rPr lang="es-ES" sz="2200" dirty="0" err="1"/>
              <a:t>logikoa</a:t>
            </a:r>
            <a:r>
              <a:rPr lang="es-ES" sz="2200" dirty="0"/>
              <a:t> </a:t>
            </a:r>
            <a:r>
              <a:rPr lang="es-ES" sz="2200" dirty="0" err="1"/>
              <a:t>ahalbidetzen</a:t>
            </a:r>
            <a:r>
              <a:rPr lang="es-ES" sz="2200" dirty="0"/>
              <a:t> </a:t>
            </a:r>
            <a:r>
              <a:rPr lang="es-ES" sz="2200" dirty="0" err="1"/>
              <a:t>ez</a:t>
            </a:r>
            <a:r>
              <a:rPr lang="es-ES" sz="2200" dirty="0"/>
              <a:t> </a:t>
            </a:r>
            <a:r>
              <a:rPr lang="es-ES" sz="2200" dirty="0" err="1"/>
              <a:t>duten</a:t>
            </a:r>
            <a:r>
              <a:rPr lang="es-ES" sz="2200" dirty="0"/>
              <a:t> </a:t>
            </a:r>
            <a:r>
              <a:rPr lang="es-ES" sz="2200" dirty="0" err="1"/>
              <a:t>formularioak</a:t>
            </a:r>
            <a:r>
              <a:rPr lang="es-ES" sz="2200" dirty="0"/>
              <a:t>... </a:t>
            </a:r>
            <a:endParaRPr lang="es-ES" sz="2200" dirty="0" smtClean="0"/>
          </a:p>
          <a:p>
            <a:pPr lvl="2" algn="just"/>
            <a:r>
              <a:rPr lang="es-ES" sz="1700" dirty="0" err="1" smtClean="0"/>
              <a:t>Testu-nabigatzaile</a:t>
            </a:r>
            <a:r>
              <a:rPr lang="es-ES" sz="1700" dirty="0" smtClean="0"/>
              <a:t> </a:t>
            </a:r>
            <a:r>
              <a:rPr lang="es-ES" sz="1700" dirty="0" err="1"/>
              <a:t>batek</a:t>
            </a:r>
            <a:r>
              <a:rPr lang="es-ES" sz="1700" dirty="0"/>
              <a:t> </a:t>
            </a:r>
            <a:r>
              <a:rPr lang="es-ES" sz="1700" dirty="0" err="1"/>
              <a:t>ezin</a:t>
            </a:r>
            <a:r>
              <a:rPr lang="es-ES" sz="1700" dirty="0"/>
              <a:t> </a:t>
            </a:r>
            <a:r>
              <a:rPr lang="es-ES" sz="1700" dirty="0" err="1"/>
              <a:t>ditu</a:t>
            </a:r>
            <a:r>
              <a:rPr lang="es-ES" sz="1700" dirty="0"/>
              <a:t> </a:t>
            </a:r>
            <a:r>
              <a:rPr lang="es-ES" sz="1700" dirty="0" err="1"/>
              <a:t>horiek</a:t>
            </a:r>
            <a:r>
              <a:rPr lang="es-ES" sz="1700" dirty="0"/>
              <a:t> </a:t>
            </a:r>
            <a:r>
              <a:rPr lang="es-ES" sz="1700" dirty="0" err="1"/>
              <a:t>guztiak</a:t>
            </a:r>
            <a:r>
              <a:rPr lang="es-ES" sz="1700" dirty="0"/>
              <a:t> </a:t>
            </a:r>
            <a:r>
              <a:rPr lang="es-ES" sz="1700" dirty="0" err="1"/>
              <a:t>interpretatu</a:t>
            </a:r>
            <a:r>
              <a:rPr lang="es-ES" sz="1700" dirty="0"/>
              <a:t>, eta, </a:t>
            </a:r>
            <a:r>
              <a:rPr lang="es-ES" sz="1700" dirty="0" err="1"/>
              <a:t>ondorioz</a:t>
            </a:r>
            <a:r>
              <a:rPr lang="es-ES" sz="1700" dirty="0"/>
              <a:t>, </a:t>
            </a:r>
            <a:r>
              <a:rPr lang="es-ES" sz="1700" dirty="0" err="1"/>
              <a:t>pertsona</a:t>
            </a:r>
            <a:r>
              <a:rPr lang="es-ES" sz="1700" dirty="0"/>
              <a:t> </a:t>
            </a:r>
            <a:r>
              <a:rPr lang="es-ES" sz="1700" dirty="0" err="1" smtClean="0"/>
              <a:t>ezinduak</a:t>
            </a:r>
            <a:r>
              <a:rPr lang="es-ES" sz="1700" dirty="0" smtClean="0"/>
              <a:t> </a:t>
            </a:r>
            <a:r>
              <a:rPr lang="es-ES" sz="1700" dirty="0" err="1" smtClean="0"/>
              <a:t>ez</a:t>
            </a:r>
            <a:r>
              <a:rPr lang="es-ES" sz="1700" dirty="0" smtClean="0"/>
              <a:t> </a:t>
            </a:r>
            <a:r>
              <a:rPr lang="es-ES" sz="1700" dirty="0"/>
              <a:t>du </a:t>
            </a:r>
            <a:r>
              <a:rPr lang="es-ES" sz="1700" dirty="0" err="1"/>
              <a:t>behar</a:t>
            </a:r>
            <a:r>
              <a:rPr lang="es-ES" sz="1700" dirty="0"/>
              <a:t> </a:t>
            </a:r>
            <a:r>
              <a:rPr lang="es-ES" sz="1700" dirty="0" err="1"/>
              <a:t>bezala</a:t>
            </a:r>
            <a:r>
              <a:rPr lang="es-ES" sz="1700" dirty="0"/>
              <a:t> </a:t>
            </a:r>
            <a:r>
              <a:rPr lang="es-ES" sz="1700" dirty="0" err="1"/>
              <a:t>jasoko</a:t>
            </a:r>
            <a:r>
              <a:rPr lang="es-ES" sz="1700" dirty="0"/>
              <a:t> web </a:t>
            </a:r>
            <a:r>
              <a:rPr lang="es-ES" sz="1700" dirty="0" err="1"/>
              <a:t>gunean</a:t>
            </a:r>
            <a:r>
              <a:rPr lang="es-ES" sz="1700" dirty="0"/>
              <a:t> </a:t>
            </a:r>
            <a:r>
              <a:rPr lang="es-ES" sz="1700" dirty="0" err="1"/>
              <a:t>dagoen</a:t>
            </a:r>
            <a:r>
              <a:rPr lang="es-ES" sz="1700" dirty="0"/>
              <a:t> </a:t>
            </a:r>
            <a:r>
              <a:rPr lang="es-ES" sz="1700" dirty="0" err="1"/>
              <a:t>informazioa</a:t>
            </a:r>
            <a:r>
              <a:rPr lang="es-ES" sz="1700" dirty="0" smtClean="0"/>
              <a:t>.</a:t>
            </a:r>
          </a:p>
          <a:p>
            <a:pPr algn="just"/>
            <a:endParaRPr lang="es-ES" sz="3000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4935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/>
              <a:t>nagusiak</a:t>
            </a:r>
            <a:r>
              <a:rPr lang="es-ES" dirty="0"/>
              <a:t>: </a:t>
            </a:r>
            <a:r>
              <a:rPr lang="es-ES" dirty="0" err="1"/>
              <a:t>Ikusmen-arazoak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pPr lvl="1" algn="just" fontAlgn="base"/>
            <a:r>
              <a:rPr lang="es-ES" dirty="0" err="1" smtClean="0"/>
              <a:t>Pantaila</a:t>
            </a:r>
            <a:r>
              <a:rPr lang="es-ES" dirty="0" smtClean="0"/>
              <a:t> </a:t>
            </a:r>
            <a:r>
              <a:rPr lang="es-ES" dirty="0" err="1"/>
              <a:t>handiak</a:t>
            </a:r>
            <a:r>
              <a:rPr lang="es-ES" dirty="0"/>
              <a:t> </a:t>
            </a:r>
            <a:r>
              <a:rPr lang="es-ES" dirty="0" err="1"/>
              <a:t>erabili</a:t>
            </a:r>
            <a:r>
              <a:rPr lang="es-ES" dirty="0"/>
              <a:t> </a:t>
            </a:r>
            <a:r>
              <a:rPr lang="es-ES" dirty="0" err="1"/>
              <a:t>ohi</a:t>
            </a:r>
            <a:r>
              <a:rPr lang="es-ES" dirty="0"/>
              <a:t> </a:t>
            </a:r>
            <a:r>
              <a:rPr lang="es-ES" dirty="0" err="1"/>
              <a:t>dituzte</a:t>
            </a:r>
            <a:r>
              <a:rPr lang="es-ES" dirty="0"/>
              <a:t> eta </a:t>
            </a:r>
            <a:r>
              <a:rPr lang="es-ES" dirty="0" err="1"/>
              <a:t>testua</a:t>
            </a:r>
            <a:r>
              <a:rPr lang="es-ES" dirty="0"/>
              <a:t> eta </a:t>
            </a:r>
            <a:r>
              <a:rPr lang="es-ES" dirty="0" err="1"/>
              <a:t>irudien</a:t>
            </a:r>
            <a:r>
              <a:rPr lang="es-ES" dirty="0"/>
              <a:t> </a:t>
            </a:r>
            <a:r>
              <a:rPr lang="es-ES" dirty="0" err="1"/>
              <a:t>tamaina</a:t>
            </a:r>
            <a:r>
              <a:rPr lang="es-ES" dirty="0"/>
              <a:t> </a:t>
            </a:r>
            <a:r>
              <a:rPr lang="es-ES" dirty="0" err="1"/>
              <a:t>handitzen</a:t>
            </a:r>
            <a:r>
              <a:rPr lang="es-ES" dirty="0"/>
              <a:t> </a:t>
            </a:r>
            <a:r>
              <a:rPr lang="es-ES" dirty="0" err="1"/>
              <a:t>dute</a:t>
            </a:r>
            <a:r>
              <a:rPr lang="es-ES" dirty="0"/>
              <a:t>, sistema </a:t>
            </a:r>
            <a:r>
              <a:rPr lang="es-ES" dirty="0" err="1"/>
              <a:t>eragileek</a:t>
            </a:r>
            <a:r>
              <a:rPr lang="es-ES" dirty="0"/>
              <a:t> eta </a:t>
            </a:r>
            <a:r>
              <a:rPr lang="es-ES" dirty="0" err="1"/>
              <a:t>nabigatzaile</a:t>
            </a:r>
            <a:r>
              <a:rPr lang="es-ES" dirty="0"/>
              <a:t> </a:t>
            </a:r>
            <a:r>
              <a:rPr lang="es-ES" dirty="0" err="1"/>
              <a:t>arruntek</a:t>
            </a:r>
            <a:r>
              <a:rPr lang="es-ES" dirty="0"/>
              <a:t> </a:t>
            </a:r>
            <a:r>
              <a:rPr lang="es-ES" dirty="0" err="1"/>
              <a:t>eskaintzen</a:t>
            </a:r>
            <a:r>
              <a:rPr lang="es-ES" dirty="0"/>
              <a:t> </a:t>
            </a:r>
            <a:r>
              <a:rPr lang="es-ES" dirty="0" err="1"/>
              <a:t>dituzten</a:t>
            </a:r>
            <a:r>
              <a:rPr lang="es-ES" dirty="0"/>
              <a:t> </a:t>
            </a:r>
            <a:r>
              <a:rPr lang="es-ES" dirty="0" err="1"/>
              <a:t>baliabideei</a:t>
            </a:r>
            <a:r>
              <a:rPr lang="es-ES" dirty="0"/>
              <a:t> esker</a:t>
            </a:r>
            <a:r>
              <a:rPr lang="es-ES" dirty="0" smtClean="0"/>
              <a:t>.</a:t>
            </a:r>
          </a:p>
          <a:p>
            <a:pPr marL="365760" lvl="1" indent="0" algn="just" fontAlgn="base">
              <a:buNone/>
            </a:pPr>
            <a:r>
              <a:rPr lang="es-ES" dirty="0" smtClean="0"/>
              <a:t> </a:t>
            </a:r>
          </a:p>
          <a:p>
            <a:pPr lvl="1" algn="just" fontAlgn="base"/>
            <a:r>
              <a:rPr lang="es-ES" dirty="0" err="1" smtClean="0"/>
              <a:t>Arazoaren</a:t>
            </a:r>
            <a:r>
              <a:rPr lang="es-ES" dirty="0" smtClean="0"/>
              <a:t> </a:t>
            </a:r>
            <a:r>
              <a:rPr lang="es-ES" dirty="0" err="1"/>
              <a:t>arabera</a:t>
            </a:r>
            <a:r>
              <a:rPr lang="es-ES" dirty="0"/>
              <a:t>, </a:t>
            </a:r>
            <a:r>
              <a:rPr lang="es-ES" dirty="0" err="1"/>
              <a:t>pantailarako</a:t>
            </a:r>
            <a:r>
              <a:rPr lang="es-ES" dirty="0"/>
              <a:t> </a:t>
            </a:r>
            <a:r>
              <a:rPr lang="es-ES" dirty="0" err="1"/>
              <a:t>lupak</a:t>
            </a:r>
            <a:r>
              <a:rPr lang="es-ES" dirty="0"/>
              <a:t> </a:t>
            </a:r>
            <a:r>
              <a:rPr lang="es-ES" dirty="0" err="1"/>
              <a:t>edo</a:t>
            </a:r>
            <a:r>
              <a:rPr lang="es-ES" dirty="0"/>
              <a:t> </a:t>
            </a:r>
            <a:r>
              <a:rPr lang="es-ES" dirty="0" err="1"/>
              <a:t>pantailaren</a:t>
            </a:r>
            <a:r>
              <a:rPr lang="es-ES" dirty="0"/>
              <a:t> </a:t>
            </a:r>
            <a:r>
              <a:rPr lang="es-ES" dirty="0" err="1"/>
              <a:t>ezaugarriak</a:t>
            </a:r>
            <a:r>
              <a:rPr lang="es-ES" dirty="0"/>
              <a:t> </a:t>
            </a:r>
            <a:r>
              <a:rPr lang="es-ES" dirty="0" err="1"/>
              <a:t>hobetzeko</a:t>
            </a:r>
            <a:r>
              <a:rPr lang="es-ES" dirty="0"/>
              <a:t> programa, </a:t>
            </a:r>
            <a:r>
              <a:rPr lang="es-ES" dirty="0" err="1"/>
              <a:t>kolore</a:t>
            </a:r>
            <a:r>
              <a:rPr lang="es-ES" dirty="0"/>
              <a:t> </a:t>
            </a:r>
            <a:r>
              <a:rPr lang="es-ES" dirty="0" err="1"/>
              <a:t>edo</a:t>
            </a:r>
            <a:r>
              <a:rPr lang="es-ES" dirty="0"/>
              <a:t> </a:t>
            </a:r>
            <a:r>
              <a:rPr lang="es-ES" dirty="0" err="1"/>
              <a:t>karaktere</a:t>
            </a:r>
            <a:r>
              <a:rPr lang="es-ES" dirty="0"/>
              <a:t>-mota </a:t>
            </a:r>
            <a:r>
              <a:rPr lang="es-ES" dirty="0" err="1"/>
              <a:t>egokiagoak</a:t>
            </a:r>
            <a:r>
              <a:rPr lang="es-ES" dirty="0"/>
              <a:t> </a:t>
            </a:r>
            <a:r>
              <a:rPr lang="es-ES" dirty="0" err="1"/>
              <a:t>aukeratzen</a:t>
            </a:r>
            <a:r>
              <a:rPr lang="es-ES" dirty="0"/>
              <a:t> </a:t>
            </a:r>
            <a:r>
              <a:rPr lang="es-ES" dirty="0" err="1"/>
              <a:t>dituzte</a:t>
            </a:r>
            <a:r>
              <a:rPr lang="es-ES" dirty="0"/>
              <a:t>.</a:t>
            </a:r>
            <a:endParaRPr lang="es-ES" sz="3400" dirty="0"/>
          </a:p>
          <a:p>
            <a:pPr algn="just"/>
            <a:endParaRPr lang="es-ES" dirty="0" smtClean="0"/>
          </a:p>
          <a:p>
            <a:pPr lvl="2" algn="just"/>
            <a:r>
              <a:rPr lang="es-ES" dirty="0" smtClean="0"/>
              <a:t>Web </a:t>
            </a:r>
            <a:r>
              <a:rPr lang="es-ES" dirty="0" err="1"/>
              <a:t>gune</a:t>
            </a:r>
            <a:r>
              <a:rPr lang="es-ES" dirty="0"/>
              <a:t> </a:t>
            </a:r>
            <a:r>
              <a:rPr lang="es-ES" dirty="0" err="1"/>
              <a:t>batzuetan</a:t>
            </a:r>
            <a:r>
              <a:rPr lang="es-ES" dirty="0"/>
              <a:t>, </a:t>
            </a:r>
            <a:r>
              <a:rPr lang="es-ES" dirty="0" err="1"/>
              <a:t>ordea</a:t>
            </a:r>
            <a:r>
              <a:rPr lang="es-ES" dirty="0"/>
              <a:t>, </a:t>
            </a:r>
            <a:r>
              <a:rPr lang="es-ES" dirty="0" err="1"/>
              <a:t>letraren</a:t>
            </a:r>
            <a:r>
              <a:rPr lang="es-ES" dirty="0"/>
              <a:t> </a:t>
            </a:r>
            <a:r>
              <a:rPr lang="es-ES" dirty="0" err="1"/>
              <a:t>tamaina</a:t>
            </a:r>
            <a:r>
              <a:rPr lang="es-ES" dirty="0"/>
              <a:t> </a:t>
            </a:r>
            <a:r>
              <a:rPr lang="es-ES" dirty="0" err="1"/>
              <a:t>finkoa</a:t>
            </a:r>
            <a:r>
              <a:rPr lang="es-ES" dirty="0"/>
              <a:t> eta </a:t>
            </a:r>
            <a:r>
              <a:rPr lang="es-ES" dirty="0" err="1"/>
              <a:t>aldagaitza</a:t>
            </a:r>
            <a:r>
              <a:rPr lang="es-ES" dirty="0"/>
              <a:t> </a:t>
            </a:r>
            <a:r>
              <a:rPr lang="es-ES" dirty="0" err="1"/>
              <a:t>izaten</a:t>
            </a:r>
            <a:r>
              <a:rPr lang="es-ES" dirty="0"/>
              <a:t> da, </a:t>
            </a:r>
            <a:r>
              <a:rPr lang="es-ES" dirty="0" err="1"/>
              <a:t>edo</a:t>
            </a:r>
            <a:r>
              <a:rPr lang="es-ES" dirty="0"/>
              <a:t> </a:t>
            </a:r>
            <a:r>
              <a:rPr lang="es-ES" dirty="0" err="1"/>
              <a:t>nabigatzailearen</a:t>
            </a:r>
            <a:r>
              <a:rPr lang="es-ES" dirty="0"/>
              <a:t> </a:t>
            </a:r>
            <a:r>
              <a:rPr lang="es-ES" dirty="0" err="1"/>
              <a:t>bidez</a:t>
            </a:r>
            <a:r>
              <a:rPr lang="es-ES" dirty="0"/>
              <a:t> </a:t>
            </a:r>
            <a:r>
              <a:rPr lang="es-ES" dirty="0" err="1"/>
              <a:t>letraren</a:t>
            </a:r>
            <a:r>
              <a:rPr lang="es-ES" dirty="0"/>
              <a:t> </a:t>
            </a:r>
            <a:r>
              <a:rPr lang="es-ES" dirty="0" err="1"/>
              <a:t>tamaina</a:t>
            </a:r>
            <a:r>
              <a:rPr lang="es-ES" dirty="0"/>
              <a:t> </a:t>
            </a:r>
            <a:r>
              <a:rPr lang="es-ES" dirty="0" err="1"/>
              <a:t>aldatuz</a:t>
            </a:r>
            <a:r>
              <a:rPr lang="es-ES" dirty="0"/>
              <a:t> </a:t>
            </a:r>
            <a:r>
              <a:rPr lang="es-ES" dirty="0" err="1"/>
              <a:t>gero</a:t>
            </a:r>
            <a:r>
              <a:rPr lang="es-ES" dirty="0"/>
              <a:t>, </a:t>
            </a:r>
            <a:r>
              <a:rPr lang="es-ES" dirty="0" err="1"/>
              <a:t>diseinua</a:t>
            </a:r>
            <a:r>
              <a:rPr lang="es-ES" dirty="0"/>
              <a:t> </a:t>
            </a:r>
            <a:r>
              <a:rPr lang="es-ES" dirty="0" err="1"/>
              <a:t>hankaz</a:t>
            </a:r>
            <a:r>
              <a:rPr lang="es-ES" dirty="0"/>
              <a:t> </a:t>
            </a:r>
            <a:r>
              <a:rPr lang="es-ES" dirty="0" err="1"/>
              <a:t>gora</a:t>
            </a:r>
            <a:r>
              <a:rPr lang="es-ES" dirty="0"/>
              <a:t> </a:t>
            </a:r>
            <a:r>
              <a:rPr lang="es-ES" dirty="0" err="1"/>
              <a:t>jartzen</a:t>
            </a:r>
            <a:r>
              <a:rPr lang="es-ES" dirty="0"/>
              <a:t> da; </a:t>
            </a:r>
            <a:r>
              <a:rPr lang="es-ES" dirty="0" err="1"/>
              <a:t>edo</a:t>
            </a:r>
            <a:r>
              <a:rPr lang="es-ES" dirty="0"/>
              <a:t> </a:t>
            </a:r>
            <a:r>
              <a:rPr lang="es-ES" dirty="0" err="1"/>
              <a:t>norberaren</a:t>
            </a:r>
            <a:r>
              <a:rPr lang="es-ES" dirty="0"/>
              <a:t> estilo-</a:t>
            </a:r>
            <a:r>
              <a:rPr lang="es-ES" dirty="0" err="1"/>
              <a:t>orriaren</a:t>
            </a:r>
            <a:r>
              <a:rPr lang="es-ES" dirty="0"/>
              <a:t> </a:t>
            </a:r>
            <a:r>
              <a:rPr lang="es-ES" dirty="0" err="1"/>
              <a:t>bidez</a:t>
            </a:r>
            <a:r>
              <a:rPr lang="es-ES" dirty="0"/>
              <a:t> </a:t>
            </a:r>
            <a:r>
              <a:rPr lang="es-ES" dirty="0" err="1"/>
              <a:t>aldatzeko</a:t>
            </a:r>
            <a:r>
              <a:rPr lang="es-ES" dirty="0"/>
              <a:t> </a:t>
            </a:r>
            <a:r>
              <a:rPr lang="es-ES" dirty="0" err="1"/>
              <a:t>zailak</a:t>
            </a:r>
            <a:r>
              <a:rPr lang="es-ES" dirty="0"/>
              <a:t> </a:t>
            </a:r>
            <a:r>
              <a:rPr lang="es-ES" dirty="0" err="1"/>
              <a:t>diren</a:t>
            </a:r>
            <a:r>
              <a:rPr lang="es-ES" dirty="0"/>
              <a:t> </a:t>
            </a:r>
            <a:r>
              <a:rPr lang="es-ES" dirty="0" err="1"/>
              <a:t>elementuak</a:t>
            </a:r>
            <a:r>
              <a:rPr lang="es-ES" dirty="0"/>
              <a:t> </a:t>
            </a:r>
            <a:r>
              <a:rPr lang="es-ES" dirty="0" err="1"/>
              <a:t>daude</a:t>
            </a:r>
            <a:r>
              <a:rPr lang="es-ES" dirty="0"/>
              <a:t>, </a:t>
            </a:r>
            <a:r>
              <a:rPr lang="es-ES" dirty="0" err="1"/>
              <a:t>esaterako</a:t>
            </a:r>
            <a:r>
              <a:rPr lang="es-ES" dirty="0"/>
              <a:t>, </a:t>
            </a:r>
            <a:r>
              <a:rPr lang="es-ES" dirty="0" err="1"/>
              <a:t>irudi-formatua</a:t>
            </a:r>
            <a:r>
              <a:rPr lang="es-ES" dirty="0"/>
              <a:t> </a:t>
            </a:r>
            <a:r>
              <a:rPr lang="es-ES" dirty="0" err="1"/>
              <a:t>duten</a:t>
            </a:r>
            <a:r>
              <a:rPr lang="es-ES" dirty="0"/>
              <a:t> </a:t>
            </a:r>
            <a:r>
              <a:rPr lang="es-ES" dirty="0" err="1"/>
              <a:t>testuak</a:t>
            </a:r>
            <a:r>
              <a:rPr lang="es-ES" dirty="0" smtClean="0"/>
              <a:t>.</a:t>
            </a:r>
          </a:p>
          <a:p>
            <a:pPr lvl="2" algn="just"/>
            <a:endParaRPr lang="es-ES" dirty="0" smtClean="0"/>
          </a:p>
          <a:p>
            <a:pPr lvl="2" algn="just"/>
            <a:endParaRPr lang="es-ES" sz="2200" dirty="0"/>
          </a:p>
          <a:p>
            <a:pPr algn="just"/>
            <a:endParaRPr lang="es-ES" sz="3000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02857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/>
              <a:t>nagusiak</a:t>
            </a:r>
            <a:r>
              <a:rPr lang="es-ES" dirty="0"/>
              <a:t>: </a:t>
            </a:r>
            <a:r>
              <a:rPr lang="es-ES" dirty="0" err="1"/>
              <a:t>Ikusmen-arazoak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pPr lvl="1" fontAlgn="base"/>
            <a:r>
              <a:rPr lang="es-ES" dirty="0" err="1"/>
              <a:t>Beste</a:t>
            </a:r>
            <a:r>
              <a:rPr lang="es-ES" dirty="0"/>
              <a:t> </a:t>
            </a:r>
            <a:r>
              <a:rPr lang="es-ES" dirty="0" err="1"/>
              <a:t>batzuetan</a:t>
            </a:r>
            <a:r>
              <a:rPr lang="es-ES" dirty="0"/>
              <a:t>, web </a:t>
            </a:r>
            <a:r>
              <a:rPr lang="es-ES" dirty="0" err="1"/>
              <a:t>guneek</a:t>
            </a:r>
            <a:r>
              <a:rPr lang="es-ES" dirty="0"/>
              <a:t> </a:t>
            </a:r>
            <a:r>
              <a:rPr lang="es-ES" dirty="0" err="1"/>
              <a:t>testuaren</a:t>
            </a:r>
            <a:r>
              <a:rPr lang="es-ES" dirty="0"/>
              <a:t> eta </a:t>
            </a:r>
            <a:r>
              <a:rPr lang="es-ES" dirty="0" err="1"/>
              <a:t>atzealdearen</a:t>
            </a:r>
            <a:r>
              <a:rPr lang="es-ES" dirty="0"/>
              <a:t> </a:t>
            </a:r>
            <a:r>
              <a:rPr lang="es-ES" dirty="0" err="1"/>
              <a:t>arteko</a:t>
            </a:r>
            <a:r>
              <a:rPr lang="es-ES" dirty="0"/>
              <a:t> </a:t>
            </a:r>
            <a:r>
              <a:rPr lang="es-ES" dirty="0" err="1"/>
              <a:t>kontraste</a:t>
            </a:r>
            <a:r>
              <a:rPr lang="es-ES" dirty="0"/>
              <a:t> </a:t>
            </a:r>
            <a:r>
              <a:rPr lang="es-ES" dirty="0" err="1"/>
              <a:t>txikia</a:t>
            </a:r>
            <a:r>
              <a:rPr lang="es-ES" dirty="0"/>
              <a:t> </a:t>
            </a:r>
            <a:r>
              <a:rPr lang="es-ES" dirty="0" err="1"/>
              <a:t>dute</a:t>
            </a:r>
            <a:r>
              <a:rPr lang="es-ES" dirty="0"/>
              <a:t>, eta </a:t>
            </a:r>
            <a:r>
              <a:rPr lang="es-ES" dirty="0" err="1"/>
              <a:t>horrek</a:t>
            </a:r>
            <a:r>
              <a:rPr lang="es-ES" dirty="0"/>
              <a:t> ere </a:t>
            </a:r>
            <a:r>
              <a:rPr lang="es-ES" dirty="0" err="1"/>
              <a:t>zaildu</a:t>
            </a:r>
            <a:r>
              <a:rPr lang="es-ES" dirty="0"/>
              <a:t> </a:t>
            </a:r>
            <a:r>
              <a:rPr lang="es-ES" dirty="0" err="1"/>
              <a:t>egiten</a:t>
            </a:r>
            <a:r>
              <a:rPr lang="es-ES" dirty="0"/>
              <a:t> du </a:t>
            </a:r>
            <a:r>
              <a:rPr lang="es-ES" dirty="0" err="1"/>
              <a:t>irakurtzea</a:t>
            </a:r>
            <a:r>
              <a:rPr lang="es-ES" dirty="0"/>
              <a:t>. </a:t>
            </a:r>
            <a:endParaRPr lang="es-ES" dirty="0" smtClean="0"/>
          </a:p>
          <a:p>
            <a:pPr lvl="1" fontAlgn="base"/>
            <a:endParaRPr lang="es-ES" dirty="0"/>
          </a:p>
          <a:p>
            <a:pPr lvl="2" fontAlgn="base"/>
            <a:r>
              <a:rPr lang="es-ES" dirty="0" err="1" smtClean="0"/>
              <a:t>Kasu</a:t>
            </a:r>
            <a:r>
              <a:rPr lang="es-ES" dirty="0" smtClean="0"/>
              <a:t> </a:t>
            </a:r>
            <a:r>
              <a:rPr lang="es-ES" dirty="0" err="1"/>
              <a:t>berezia</a:t>
            </a:r>
            <a:r>
              <a:rPr lang="es-ES" dirty="0"/>
              <a:t> eta </a:t>
            </a:r>
            <a:r>
              <a:rPr lang="es-ES" dirty="0" err="1"/>
              <a:t>kontuan</a:t>
            </a:r>
            <a:r>
              <a:rPr lang="es-ES" dirty="0"/>
              <a:t> </a:t>
            </a:r>
            <a:r>
              <a:rPr lang="es-ES" dirty="0" err="1"/>
              <a:t>hartzeko</a:t>
            </a:r>
            <a:r>
              <a:rPr lang="es-ES" dirty="0"/>
              <a:t> </a:t>
            </a:r>
            <a:r>
              <a:rPr lang="es-ES" dirty="0" err="1"/>
              <a:t>modukoa</a:t>
            </a:r>
            <a:r>
              <a:rPr lang="es-ES" dirty="0"/>
              <a:t> da </a:t>
            </a:r>
            <a:r>
              <a:rPr lang="es-ES" dirty="0" err="1"/>
              <a:t>daltonikoena</a:t>
            </a:r>
            <a:r>
              <a:rPr lang="es-ES" dirty="0"/>
              <a:t>. </a:t>
            </a:r>
            <a:r>
              <a:rPr lang="es-ES" dirty="0" err="1"/>
              <a:t>Daltonikoek</a:t>
            </a:r>
            <a:r>
              <a:rPr lang="es-ES" dirty="0"/>
              <a:t> </a:t>
            </a:r>
            <a:r>
              <a:rPr lang="es-ES" dirty="0" err="1"/>
              <a:t>kolore</a:t>
            </a:r>
            <a:r>
              <a:rPr lang="es-ES" dirty="0"/>
              <a:t> </a:t>
            </a:r>
            <a:r>
              <a:rPr lang="es-ES" dirty="0" err="1"/>
              <a:t>batzuk</a:t>
            </a:r>
            <a:r>
              <a:rPr lang="es-ES" dirty="0"/>
              <a:t> </a:t>
            </a:r>
            <a:r>
              <a:rPr lang="es-ES" dirty="0" err="1"/>
              <a:t>bereizteko</a:t>
            </a:r>
            <a:r>
              <a:rPr lang="es-ES" dirty="0"/>
              <a:t> </a:t>
            </a:r>
            <a:r>
              <a:rPr lang="es-ES" dirty="0" err="1"/>
              <a:t>arazoak</a:t>
            </a:r>
            <a:r>
              <a:rPr lang="es-ES" dirty="0"/>
              <a:t> </a:t>
            </a:r>
            <a:r>
              <a:rPr lang="es-ES" dirty="0" err="1"/>
              <a:t>dituzte</a:t>
            </a:r>
            <a:r>
              <a:rPr lang="es-ES" dirty="0"/>
              <a:t> --</a:t>
            </a:r>
            <a:r>
              <a:rPr lang="es-ES" dirty="0" err="1"/>
              <a:t>gorria</a:t>
            </a:r>
            <a:r>
              <a:rPr lang="es-ES" dirty="0"/>
              <a:t> eta </a:t>
            </a:r>
            <a:r>
              <a:rPr lang="es-ES" dirty="0" err="1"/>
              <a:t>berdea</a:t>
            </a:r>
            <a:r>
              <a:rPr lang="es-ES" dirty="0"/>
              <a:t> </a:t>
            </a:r>
            <a:r>
              <a:rPr lang="es-ES" dirty="0" err="1"/>
              <a:t>edo</a:t>
            </a:r>
            <a:r>
              <a:rPr lang="es-ES" dirty="0"/>
              <a:t> </a:t>
            </a:r>
            <a:r>
              <a:rPr lang="es-ES" dirty="0" err="1"/>
              <a:t>urdina</a:t>
            </a:r>
            <a:r>
              <a:rPr lang="es-ES" dirty="0"/>
              <a:t> eta </a:t>
            </a:r>
            <a:r>
              <a:rPr lang="es-ES" dirty="0" err="1"/>
              <a:t>horia</a:t>
            </a:r>
            <a:r>
              <a:rPr lang="es-ES" dirty="0"/>
              <a:t> </a:t>
            </a:r>
            <a:r>
              <a:rPr lang="es-ES" dirty="0" err="1"/>
              <a:t>gehienetan</a:t>
            </a:r>
            <a:r>
              <a:rPr lang="es-ES" dirty="0"/>
              <a:t>-- eta, </a:t>
            </a:r>
            <a:r>
              <a:rPr lang="es-ES" dirty="0" err="1"/>
              <a:t>ondorioz</a:t>
            </a:r>
            <a:r>
              <a:rPr lang="es-ES" dirty="0"/>
              <a:t>, </a:t>
            </a:r>
            <a:r>
              <a:rPr lang="es-ES" dirty="0" err="1"/>
              <a:t>bakoitzaren</a:t>
            </a:r>
            <a:r>
              <a:rPr lang="es-ES" dirty="0"/>
              <a:t> </a:t>
            </a:r>
            <a:r>
              <a:rPr lang="es-ES" dirty="0" err="1"/>
              <a:t>beharretara</a:t>
            </a:r>
            <a:r>
              <a:rPr lang="es-ES" dirty="0"/>
              <a:t> </a:t>
            </a:r>
            <a:r>
              <a:rPr lang="es-ES" dirty="0" err="1"/>
              <a:t>egokitutako</a:t>
            </a:r>
            <a:r>
              <a:rPr lang="es-ES" dirty="0"/>
              <a:t> estilo-</a:t>
            </a:r>
            <a:r>
              <a:rPr lang="es-ES" dirty="0" err="1"/>
              <a:t>orriak</a:t>
            </a:r>
            <a:r>
              <a:rPr lang="es-ES" dirty="0"/>
              <a:t> </a:t>
            </a:r>
            <a:r>
              <a:rPr lang="es-ES" dirty="0" err="1"/>
              <a:t>erabiltzen</a:t>
            </a:r>
            <a:r>
              <a:rPr lang="es-ES" dirty="0"/>
              <a:t> </a:t>
            </a:r>
            <a:r>
              <a:rPr lang="es-ES" dirty="0" err="1"/>
              <a:t>dituzte</a:t>
            </a:r>
            <a:r>
              <a:rPr lang="es-ES" dirty="0"/>
              <a:t>, </a:t>
            </a:r>
            <a:r>
              <a:rPr lang="es-ES" dirty="0" err="1"/>
              <a:t>hobeto</a:t>
            </a:r>
            <a:r>
              <a:rPr lang="es-ES" dirty="0"/>
              <a:t> </a:t>
            </a:r>
            <a:r>
              <a:rPr lang="es-ES" dirty="0" err="1"/>
              <a:t>datozkien</a:t>
            </a:r>
            <a:r>
              <a:rPr lang="es-ES" dirty="0"/>
              <a:t> </a:t>
            </a:r>
            <a:r>
              <a:rPr lang="es-ES" dirty="0" err="1"/>
              <a:t>kolore</a:t>
            </a:r>
            <a:r>
              <a:rPr lang="es-ES" dirty="0"/>
              <a:t> eta </a:t>
            </a:r>
            <a:r>
              <a:rPr lang="es-ES" dirty="0" err="1"/>
              <a:t>ezaugarriekin</a:t>
            </a:r>
            <a:r>
              <a:rPr lang="es-ES" dirty="0"/>
              <a:t>. </a:t>
            </a:r>
            <a:endParaRPr lang="es-ES" dirty="0" smtClean="0"/>
          </a:p>
          <a:p>
            <a:pPr lvl="3" fontAlgn="base"/>
            <a:endParaRPr lang="es-ES" dirty="0"/>
          </a:p>
          <a:p>
            <a:pPr lvl="3" fontAlgn="base"/>
            <a:r>
              <a:rPr lang="es-ES" dirty="0" err="1" smtClean="0"/>
              <a:t>Moldaketa</a:t>
            </a:r>
            <a:r>
              <a:rPr lang="es-ES" dirty="0" smtClean="0"/>
              <a:t> </a:t>
            </a:r>
            <a:r>
              <a:rPr lang="es-ES" dirty="0" err="1"/>
              <a:t>horiek</a:t>
            </a:r>
            <a:r>
              <a:rPr lang="es-ES" dirty="0"/>
              <a:t> </a:t>
            </a:r>
            <a:r>
              <a:rPr lang="es-ES" dirty="0" err="1"/>
              <a:t>egiteko</a:t>
            </a:r>
            <a:r>
              <a:rPr lang="es-ES" dirty="0"/>
              <a:t> </a:t>
            </a:r>
            <a:r>
              <a:rPr lang="es-ES" dirty="0" err="1"/>
              <a:t>aukera</a:t>
            </a:r>
            <a:r>
              <a:rPr lang="es-ES" dirty="0"/>
              <a:t> </a:t>
            </a:r>
            <a:r>
              <a:rPr lang="es-ES" dirty="0" err="1"/>
              <a:t>nabigatzaile</a:t>
            </a:r>
            <a:r>
              <a:rPr lang="es-ES" dirty="0"/>
              <a:t> </a:t>
            </a:r>
            <a:r>
              <a:rPr lang="es-ES" dirty="0" err="1"/>
              <a:t>askok</a:t>
            </a:r>
            <a:r>
              <a:rPr lang="es-ES" dirty="0"/>
              <a:t> </a:t>
            </a:r>
            <a:r>
              <a:rPr lang="es-ES" dirty="0" err="1"/>
              <a:t>eskaintzen</a:t>
            </a:r>
            <a:r>
              <a:rPr lang="es-ES" dirty="0"/>
              <a:t> </a:t>
            </a:r>
            <a:r>
              <a:rPr lang="es-ES" dirty="0" err="1"/>
              <a:t>dute</a:t>
            </a:r>
            <a:r>
              <a:rPr lang="es-ES" dirty="0"/>
              <a:t>, </a:t>
            </a:r>
            <a:r>
              <a:rPr lang="es-ES" dirty="0" err="1"/>
              <a:t>baina</a:t>
            </a:r>
            <a:r>
              <a:rPr lang="es-ES" dirty="0"/>
              <a:t> </a:t>
            </a:r>
            <a:r>
              <a:rPr lang="es-ES" dirty="0" err="1"/>
              <a:t>ez</a:t>
            </a:r>
            <a:r>
              <a:rPr lang="es-ES" dirty="0"/>
              <a:t> </a:t>
            </a:r>
            <a:r>
              <a:rPr lang="es-ES" dirty="0" err="1"/>
              <a:t>guztiek</a:t>
            </a:r>
            <a:r>
              <a:rPr lang="es-ES" dirty="0"/>
              <a:t>; </a:t>
            </a:r>
            <a:r>
              <a:rPr lang="es-ES" dirty="0" err="1"/>
              <a:t>hortaz</a:t>
            </a:r>
            <a:r>
              <a:rPr lang="es-ES" dirty="0"/>
              <a:t>, </a:t>
            </a:r>
            <a:r>
              <a:rPr lang="es-ES" dirty="0" err="1"/>
              <a:t>testuaren</a:t>
            </a:r>
            <a:r>
              <a:rPr lang="es-ES" dirty="0"/>
              <a:t> eta </a:t>
            </a:r>
            <a:r>
              <a:rPr lang="es-ES" dirty="0" err="1"/>
              <a:t>atzealdearen</a:t>
            </a:r>
            <a:r>
              <a:rPr lang="es-ES" dirty="0"/>
              <a:t> </a:t>
            </a:r>
            <a:r>
              <a:rPr lang="es-ES" dirty="0" err="1"/>
              <a:t>arteko</a:t>
            </a:r>
            <a:r>
              <a:rPr lang="es-ES" dirty="0"/>
              <a:t> </a:t>
            </a:r>
            <a:r>
              <a:rPr lang="es-ES" dirty="0" err="1"/>
              <a:t>kontraste</a:t>
            </a:r>
            <a:r>
              <a:rPr lang="es-ES" dirty="0"/>
              <a:t> </a:t>
            </a:r>
            <a:r>
              <a:rPr lang="es-ES" dirty="0" err="1"/>
              <a:t>urriko</a:t>
            </a:r>
            <a:r>
              <a:rPr lang="es-ES" dirty="0"/>
              <a:t> </a:t>
            </a:r>
            <a:r>
              <a:rPr lang="es-ES" dirty="0" err="1"/>
              <a:t>orrialdeak</a:t>
            </a:r>
            <a:r>
              <a:rPr lang="es-ES" dirty="0"/>
              <a:t> </a:t>
            </a:r>
            <a:r>
              <a:rPr lang="es-ES" dirty="0" err="1"/>
              <a:t>diseinatzea</a:t>
            </a:r>
            <a:r>
              <a:rPr lang="es-ES" dirty="0"/>
              <a:t> </a:t>
            </a:r>
            <a:r>
              <a:rPr lang="es-ES" dirty="0" err="1"/>
              <a:t>saihestu</a:t>
            </a:r>
            <a:r>
              <a:rPr lang="es-ES" dirty="0"/>
              <a:t> </a:t>
            </a:r>
            <a:r>
              <a:rPr lang="es-ES" dirty="0" err="1"/>
              <a:t>behar</a:t>
            </a:r>
            <a:r>
              <a:rPr lang="es-ES" dirty="0"/>
              <a:t> da.</a:t>
            </a:r>
          </a:p>
          <a:p>
            <a:pPr marL="365760" lvl="1" indent="0" algn="just" fontAlgn="base">
              <a:buNone/>
            </a:pPr>
            <a:r>
              <a:rPr lang="es-ES" dirty="0" smtClean="0"/>
              <a:t> </a:t>
            </a:r>
          </a:p>
          <a:p>
            <a:pPr lvl="2" algn="just"/>
            <a:endParaRPr lang="es-ES" dirty="0" smtClean="0"/>
          </a:p>
          <a:p>
            <a:pPr lvl="2" algn="just"/>
            <a:endParaRPr lang="es-ES" sz="2200" dirty="0"/>
          </a:p>
          <a:p>
            <a:pPr algn="just"/>
            <a:endParaRPr lang="es-ES" sz="3000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04437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/>
              <a:t>nagusiak</a:t>
            </a:r>
            <a:r>
              <a:rPr lang="es-ES" dirty="0"/>
              <a:t>: </a:t>
            </a:r>
            <a:r>
              <a:rPr lang="es-ES" dirty="0" err="1"/>
              <a:t>Ikusmen-arazoak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" sz="2800" dirty="0" smtClean="0"/>
              <a:t>Web </a:t>
            </a:r>
            <a:r>
              <a:rPr lang="es-ES" sz="2800" dirty="0" err="1"/>
              <a:t>gune</a:t>
            </a:r>
            <a:r>
              <a:rPr lang="es-ES" sz="2800" dirty="0"/>
              <a:t> </a:t>
            </a:r>
            <a:r>
              <a:rPr lang="es-ES" sz="2800" dirty="0" err="1"/>
              <a:t>bat</a:t>
            </a:r>
            <a:r>
              <a:rPr lang="es-ES" sz="2800" dirty="0"/>
              <a:t> </a:t>
            </a:r>
            <a:r>
              <a:rPr lang="es-ES" sz="2800" dirty="0" err="1"/>
              <a:t>irisgarria</a:t>
            </a:r>
            <a:r>
              <a:rPr lang="es-ES" sz="2800" dirty="0"/>
              <a:t> </a:t>
            </a:r>
            <a:r>
              <a:rPr lang="es-ES" sz="2800" dirty="0" err="1"/>
              <a:t>izateko</a:t>
            </a:r>
            <a:r>
              <a:rPr lang="es-ES" sz="2800" dirty="0"/>
              <a:t> </a:t>
            </a:r>
            <a:r>
              <a:rPr lang="es-ES" sz="2800" dirty="0" err="1"/>
              <a:t>baldintza</a:t>
            </a:r>
            <a:r>
              <a:rPr lang="es-ES" sz="2800" dirty="0"/>
              <a:t> </a:t>
            </a:r>
            <a:r>
              <a:rPr lang="es-ES" sz="2800" dirty="0" err="1"/>
              <a:t>garrantzitsuenen</a:t>
            </a:r>
            <a:r>
              <a:rPr lang="es-ES" sz="2800" dirty="0"/>
              <a:t> </a:t>
            </a:r>
            <a:r>
              <a:rPr lang="es-ES" sz="2800" dirty="0" err="1"/>
              <a:t>artean</a:t>
            </a:r>
            <a:r>
              <a:rPr lang="es-ES" sz="2800" dirty="0"/>
              <a:t> </a:t>
            </a:r>
            <a:r>
              <a:rPr lang="es-ES" sz="2800" dirty="0" err="1"/>
              <a:t>dago</a:t>
            </a:r>
            <a:r>
              <a:rPr lang="es-ES" sz="2800" dirty="0"/>
              <a:t> </a:t>
            </a:r>
            <a:r>
              <a:rPr lang="es-ES" sz="2800" dirty="0" err="1"/>
              <a:t>irudiei</a:t>
            </a:r>
            <a:r>
              <a:rPr lang="es-ES" sz="2800" dirty="0"/>
              <a:t> eta, oro </a:t>
            </a:r>
            <a:r>
              <a:rPr lang="es-ES" sz="2800" dirty="0" err="1"/>
              <a:t>har</a:t>
            </a:r>
            <a:r>
              <a:rPr lang="es-ES" sz="2800" dirty="0"/>
              <a:t>, </a:t>
            </a:r>
            <a:r>
              <a:rPr lang="es-ES" sz="2800" u="sng" dirty="0" err="1"/>
              <a:t>testu</a:t>
            </a:r>
            <a:r>
              <a:rPr lang="es-ES" sz="2800" u="sng" dirty="0"/>
              <a:t> </a:t>
            </a:r>
            <a:r>
              <a:rPr lang="es-ES" sz="2800" u="sng" dirty="0" err="1"/>
              <a:t>ez</a:t>
            </a:r>
            <a:r>
              <a:rPr lang="es-ES" sz="2800" u="sng" dirty="0"/>
              <a:t> </a:t>
            </a:r>
            <a:r>
              <a:rPr lang="es-ES" sz="2800" u="sng" dirty="0" err="1"/>
              <a:t>diren</a:t>
            </a:r>
            <a:r>
              <a:rPr lang="es-ES" sz="2800" u="sng" dirty="0"/>
              <a:t> </a:t>
            </a:r>
            <a:r>
              <a:rPr lang="es-ES" sz="2800" u="sng" dirty="0" err="1"/>
              <a:t>elementuei</a:t>
            </a:r>
            <a:r>
              <a:rPr lang="es-ES" sz="2800" u="sng" dirty="0"/>
              <a:t> </a:t>
            </a:r>
            <a:r>
              <a:rPr lang="es-ES" sz="2800" u="sng" dirty="0" err="1"/>
              <a:t>ordezko</a:t>
            </a:r>
            <a:r>
              <a:rPr lang="es-ES" sz="2800" u="sng" dirty="0"/>
              <a:t> </a:t>
            </a:r>
            <a:r>
              <a:rPr lang="es-ES" sz="2800" u="sng" dirty="0" err="1"/>
              <a:t>testua</a:t>
            </a:r>
            <a:r>
              <a:rPr lang="es-ES" sz="2800" u="sng" dirty="0"/>
              <a:t> </a:t>
            </a:r>
            <a:r>
              <a:rPr lang="es-ES" sz="2800" u="sng" dirty="0" err="1"/>
              <a:t>eranstea</a:t>
            </a:r>
            <a:r>
              <a:rPr lang="es-ES" sz="2800" u="sng" dirty="0"/>
              <a:t>, </a:t>
            </a:r>
            <a:r>
              <a:rPr lang="es-ES" sz="2800" u="sng" dirty="0" err="1"/>
              <a:t>testu-nabigatzaileak</a:t>
            </a:r>
            <a:r>
              <a:rPr lang="es-ES" sz="2800" u="sng" dirty="0"/>
              <a:t> </a:t>
            </a:r>
            <a:r>
              <a:rPr lang="es-ES" sz="2800" u="sng" dirty="0" err="1"/>
              <a:t>irudiaren</a:t>
            </a:r>
            <a:r>
              <a:rPr lang="es-ES" sz="2800" u="sng" dirty="0"/>
              <a:t> </a:t>
            </a:r>
            <a:r>
              <a:rPr lang="es-ES" sz="2800" u="sng" dirty="0" err="1"/>
              <a:t>ordez</a:t>
            </a:r>
            <a:r>
              <a:rPr lang="es-ES" sz="2800" u="sng" dirty="0"/>
              <a:t> </a:t>
            </a:r>
            <a:r>
              <a:rPr lang="es-ES" sz="2800" u="sng" dirty="0" err="1"/>
              <a:t>irakur</a:t>
            </a:r>
            <a:r>
              <a:rPr lang="es-ES" sz="2800" u="sng" dirty="0"/>
              <a:t> </a:t>
            </a:r>
            <a:r>
              <a:rPr lang="es-ES" sz="2800" u="sng" dirty="0" err="1"/>
              <a:t>dezan</a:t>
            </a:r>
            <a:r>
              <a:rPr lang="es-ES" sz="2800" dirty="0"/>
              <a:t>; eta </a:t>
            </a:r>
            <a:r>
              <a:rPr lang="es-ES" sz="2800" dirty="0" err="1"/>
              <a:t>formatu</a:t>
            </a:r>
            <a:r>
              <a:rPr lang="es-ES" sz="2800" dirty="0"/>
              <a:t> </a:t>
            </a:r>
            <a:r>
              <a:rPr lang="es-ES" sz="2800" dirty="0" err="1"/>
              <a:t>ez-estandarrak</a:t>
            </a:r>
            <a:r>
              <a:rPr lang="es-ES" sz="2800" dirty="0"/>
              <a:t> </a:t>
            </a:r>
            <a:r>
              <a:rPr lang="es-ES" sz="2800" dirty="0" err="1"/>
              <a:t>erabiliz</a:t>
            </a:r>
            <a:r>
              <a:rPr lang="es-ES" sz="2800" dirty="0"/>
              <a:t> </a:t>
            </a:r>
            <a:r>
              <a:rPr lang="es-ES" sz="2800" dirty="0" err="1"/>
              <a:t>gero</a:t>
            </a:r>
            <a:r>
              <a:rPr lang="es-ES" sz="2800" dirty="0"/>
              <a:t>, </a:t>
            </a:r>
            <a:r>
              <a:rPr lang="es-ES" sz="2800" dirty="0" err="1"/>
              <a:t>horiek</a:t>
            </a:r>
            <a:r>
              <a:rPr lang="es-ES" sz="2800" dirty="0"/>
              <a:t> </a:t>
            </a:r>
            <a:r>
              <a:rPr lang="es-ES" sz="2800" dirty="0" err="1"/>
              <a:t>saihesteko</a:t>
            </a:r>
            <a:r>
              <a:rPr lang="es-ES" sz="2800" dirty="0"/>
              <a:t> </a:t>
            </a:r>
            <a:r>
              <a:rPr lang="es-ES" sz="2800" dirty="0" err="1"/>
              <a:t>bideak</a:t>
            </a:r>
            <a:r>
              <a:rPr lang="es-ES" sz="2800" dirty="0"/>
              <a:t> </a:t>
            </a:r>
            <a:r>
              <a:rPr lang="es-ES" sz="2800" dirty="0" err="1"/>
              <a:t>eskaintzea</a:t>
            </a:r>
            <a:r>
              <a:rPr lang="es-ES" sz="2800" dirty="0" smtClean="0"/>
              <a:t>.</a:t>
            </a:r>
          </a:p>
          <a:p>
            <a:pPr algn="just"/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802858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 smtClean="0"/>
              <a:t>nagusiak</a:t>
            </a:r>
            <a:r>
              <a:rPr lang="es-ES" dirty="0" smtClean="0"/>
              <a:t>: </a:t>
            </a:r>
            <a:r>
              <a:rPr lang="es-ES" dirty="0" err="1"/>
              <a:t>Entzumen-arazoak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 fontAlgn="base"/>
            <a:r>
              <a:rPr lang="es-ES" sz="2000" dirty="0"/>
              <a:t>Web </a:t>
            </a:r>
            <a:r>
              <a:rPr lang="es-ES" sz="2000" dirty="0" err="1"/>
              <a:t>gunean</a:t>
            </a:r>
            <a:r>
              <a:rPr lang="es-ES" sz="2000" dirty="0"/>
              <a:t> </a:t>
            </a:r>
            <a:r>
              <a:rPr lang="es-ES" sz="2000" dirty="0" err="1"/>
              <a:t>informazioa</a:t>
            </a:r>
            <a:r>
              <a:rPr lang="es-ES" sz="2000" dirty="0"/>
              <a:t> </a:t>
            </a:r>
            <a:r>
              <a:rPr lang="es-ES" sz="2000" dirty="0" err="1"/>
              <a:t>soinuen</a:t>
            </a:r>
            <a:r>
              <a:rPr lang="es-ES" sz="2000" dirty="0"/>
              <a:t> </a:t>
            </a:r>
            <a:r>
              <a:rPr lang="es-ES" sz="2000" dirty="0" err="1"/>
              <a:t>bidez</a:t>
            </a:r>
            <a:r>
              <a:rPr lang="es-ES" sz="2000" dirty="0"/>
              <a:t> </a:t>
            </a:r>
            <a:r>
              <a:rPr lang="es-ES" sz="2000" dirty="0" err="1"/>
              <a:t>ematen</a:t>
            </a:r>
            <a:r>
              <a:rPr lang="es-ES" sz="2000" dirty="0"/>
              <a:t> den </a:t>
            </a:r>
            <a:r>
              <a:rPr lang="es-ES" sz="2000" dirty="0" err="1"/>
              <a:t>kasuetan</a:t>
            </a:r>
            <a:r>
              <a:rPr lang="es-ES" sz="2000" dirty="0"/>
              <a:t>, </a:t>
            </a:r>
            <a:r>
              <a:rPr lang="es-ES" sz="2000" dirty="0" err="1"/>
              <a:t>entzumen-urritasuna</a:t>
            </a:r>
            <a:r>
              <a:rPr lang="es-ES" sz="2000" dirty="0"/>
              <a:t> </a:t>
            </a:r>
            <a:r>
              <a:rPr lang="es-ES" sz="2000" dirty="0" err="1"/>
              <a:t>duten</a:t>
            </a:r>
            <a:r>
              <a:rPr lang="es-ES" sz="2000" dirty="0"/>
              <a:t> </a:t>
            </a:r>
            <a:r>
              <a:rPr lang="es-ES" sz="2000" dirty="0" err="1"/>
              <a:t>pertsonek</a:t>
            </a:r>
            <a:r>
              <a:rPr lang="es-ES" sz="2000" dirty="0"/>
              <a:t> </a:t>
            </a:r>
            <a:r>
              <a:rPr lang="es-ES" sz="2000" dirty="0" err="1"/>
              <a:t>dute</a:t>
            </a:r>
            <a:r>
              <a:rPr lang="es-ES" sz="2000" dirty="0"/>
              <a:t> </a:t>
            </a:r>
            <a:r>
              <a:rPr lang="es-ES" sz="2000" dirty="0" err="1"/>
              <a:t>arazoa</a:t>
            </a:r>
            <a:r>
              <a:rPr lang="es-ES" sz="2000" dirty="0"/>
              <a:t>. </a:t>
            </a:r>
            <a:r>
              <a:rPr lang="es-ES" sz="2000" dirty="0" err="1"/>
              <a:t>Lagun</a:t>
            </a:r>
            <a:r>
              <a:rPr lang="es-ES" sz="2000" dirty="0"/>
              <a:t> </a:t>
            </a:r>
            <a:r>
              <a:rPr lang="es-ES" sz="2000" dirty="0" err="1"/>
              <a:t>horiek</a:t>
            </a:r>
            <a:r>
              <a:rPr lang="es-ES" sz="2000" dirty="0"/>
              <a:t> </a:t>
            </a:r>
            <a:r>
              <a:rPr lang="es-ES" sz="2000" dirty="0" err="1"/>
              <a:t>eduki</a:t>
            </a:r>
            <a:r>
              <a:rPr lang="es-ES" sz="2000" dirty="0"/>
              <a:t> </a:t>
            </a:r>
            <a:r>
              <a:rPr lang="es-ES" sz="2000" dirty="0" err="1"/>
              <a:t>soinudunez</a:t>
            </a:r>
            <a:r>
              <a:rPr lang="es-ES" sz="2000" dirty="0"/>
              <a:t> </a:t>
            </a:r>
            <a:r>
              <a:rPr lang="es-ES" sz="2000" dirty="0" err="1"/>
              <a:t>baliatzeko</a:t>
            </a:r>
            <a:r>
              <a:rPr lang="es-ES" sz="2000" dirty="0"/>
              <a:t> </a:t>
            </a:r>
            <a:r>
              <a:rPr lang="es-ES" sz="2000" dirty="0" err="1"/>
              <a:t>gaitu</a:t>
            </a:r>
            <a:r>
              <a:rPr lang="es-ES" sz="2000" dirty="0"/>
              <a:t> eta </a:t>
            </a:r>
            <a:r>
              <a:rPr lang="es-ES" sz="2000" dirty="0" err="1"/>
              <a:t>desgaitu</a:t>
            </a:r>
            <a:r>
              <a:rPr lang="es-ES" sz="2000" dirty="0"/>
              <a:t> </a:t>
            </a:r>
            <a:r>
              <a:rPr lang="es-ES" sz="2000" dirty="0" err="1"/>
              <a:t>daitezkeen</a:t>
            </a:r>
            <a:r>
              <a:rPr lang="es-ES" sz="2000" dirty="0"/>
              <a:t> </a:t>
            </a:r>
            <a:r>
              <a:rPr lang="es-ES" sz="2000" u="sng" dirty="0" err="1"/>
              <a:t>azpitituluak</a:t>
            </a:r>
            <a:r>
              <a:rPr lang="es-ES" sz="2000" dirty="0"/>
              <a:t> </a:t>
            </a:r>
            <a:r>
              <a:rPr lang="es-ES" sz="2000" dirty="0" err="1"/>
              <a:t>behar</a:t>
            </a:r>
            <a:r>
              <a:rPr lang="es-ES" sz="2000" dirty="0"/>
              <a:t> </a:t>
            </a:r>
            <a:r>
              <a:rPr lang="es-ES" sz="2000" dirty="0" err="1"/>
              <a:t>dituzte</a:t>
            </a:r>
            <a:r>
              <a:rPr lang="es-ES" sz="2000" dirty="0"/>
              <a:t> web </a:t>
            </a:r>
            <a:r>
              <a:rPr lang="es-ES" sz="2000" dirty="0" err="1"/>
              <a:t>gunea</a:t>
            </a:r>
            <a:r>
              <a:rPr lang="es-ES" sz="2000" dirty="0"/>
              <a:t> </a:t>
            </a:r>
            <a:r>
              <a:rPr lang="es-ES" sz="2000" dirty="0" err="1"/>
              <a:t>ikusten</a:t>
            </a:r>
            <a:r>
              <a:rPr lang="es-ES" sz="2000" dirty="0"/>
              <a:t> </a:t>
            </a:r>
            <a:r>
              <a:rPr lang="es-ES" sz="2000" dirty="0" err="1"/>
              <a:t>duten</a:t>
            </a:r>
            <a:r>
              <a:rPr lang="es-ES" sz="2000" dirty="0"/>
              <a:t> </a:t>
            </a:r>
            <a:r>
              <a:rPr lang="es-ES" sz="2000" dirty="0" err="1"/>
              <a:t>bitartean</a:t>
            </a:r>
            <a:r>
              <a:rPr lang="es-ES" sz="2000" dirty="0"/>
              <a:t>. </a:t>
            </a:r>
            <a:endParaRPr lang="es-ES" sz="2000" dirty="0" smtClean="0"/>
          </a:p>
          <a:p>
            <a:pPr marL="0" indent="0" algn="just" fontAlgn="base">
              <a:buNone/>
            </a:pPr>
            <a:endParaRPr lang="es-ES" sz="2000" dirty="0" smtClean="0"/>
          </a:p>
          <a:p>
            <a:pPr lvl="1" algn="just" fontAlgn="base"/>
            <a:r>
              <a:rPr lang="es-ES" sz="1700" dirty="0" err="1" smtClean="0"/>
              <a:t>Batzuetan</a:t>
            </a:r>
            <a:r>
              <a:rPr lang="es-ES" sz="1700" dirty="0" smtClean="0"/>
              <a:t> </a:t>
            </a:r>
            <a:r>
              <a:rPr lang="es-ES" sz="1700" dirty="0" err="1"/>
              <a:t>komenigarria</a:t>
            </a:r>
            <a:r>
              <a:rPr lang="es-ES" sz="1700" dirty="0"/>
              <a:t> da testuz </a:t>
            </a:r>
            <a:r>
              <a:rPr lang="es-ES" sz="1700" dirty="0" err="1"/>
              <a:t>jositako</a:t>
            </a:r>
            <a:r>
              <a:rPr lang="es-ES" sz="1700" dirty="0"/>
              <a:t> web </a:t>
            </a:r>
            <a:r>
              <a:rPr lang="es-ES" sz="1700" dirty="0" err="1"/>
              <a:t>orriak</a:t>
            </a:r>
            <a:r>
              <a:rPr lang="es-ES" sz="1700" dirty="0"/>
              <a:t> </a:t>
            </a:r>
            <a:r>
              <a:rPr lang="es-ES" sz="1700" dirty="0" err="1"/>
              <a:t>irudiekin</a:t>
            </a:r>
            <a:r>
              <a:rPr lang="es-ES" sz="1700" dirty="0"/>
              <a:t> </a:t>
            </a:r>
            <a:r>
              <a:rPr lang="es-ES" sz="1700" dirty="0" err="1"/>
              <a:t>osatzea</a:t>
            </a:r>
            <a:r>
              <a:rPr lang="es-ES" sz="1700" dirty="0"/>
              <a:t>, </a:t>
            </a:r>
            <a:r>
              <a:rPr lang="es-ES" sz="1700" dirty="0" err="1"/>
              <a:t>ulermena</a:t>
            </a:r>
            <a:r>
              <a:rPr lang="es-ES" sz="1700" dirty="0"/>
              <a:t> </a:t>
            </a:r>
            <a:r>
              <a:rPr lang="es-ES" sz="1700" dirty="0" err="1"/>
              <a:t>zailagoa</a:t>
            </a:r>
            <a:r>
              <a:rPr lang="es-ES" sz="1700" dirty="0"/>
              <a:t> </a:t>
            </a:r>
            <a:r>
              <a:rPr lang="es-ES" sz="1700" dirty="0" err="1"/>
              <a:t>edo</a:t>
            </a:r>
            <a:r>
              <a:rPr lang="es-ES" sz="1700" dirty="0"/>
              <a:t> </a:t>
            </a:r>
            <a:r>
              <a:rPr lang="es-ES" sz="1700" dirty="0" err="1"/>
              <a:t>motelagoa</a:t>
            </a:r>
            <a:r>
              <a:rPr lang="es-ES" sz="1700" dirty="0"/>
              <a:t> izan </a:t>
            </a:r>
            <a:r>
              <a:rPr lang="es-ES" sz="1700" dirty="0" err="1"/>
              <a:t>daitekeelako</a:t>
            </a:r>
            <a:r>
              <a:rPr lang="es-ES" sz="1700" dirty="0"/>
              <a:t> </a:t>
            </a:r>
            <a:r>
              <a:rPr lang="es-ES" sz="1700" dirty="0" err="1"/>
              <a:t>zeinu-lengoaia</a:t>
            </a:r>
            <a:r>
              <a:rPr lang="es-ES" sz="1700" dirty="0"/>
              <a:t> </a:t>
            </a:r>
            <a:r>
              <a:rPr lang="es-ES" sz="1700" dirty="0" err="1"/>
              <a:t>hizkuntza</a:t>
            </a:r>
            <a:r>
              <a:rPr lang="es-ES" sz="1700" dirty="0"/>
              <a:t> </a:t>
            </a:r>
            <a:r>
              <a:rPr lang="es-ES" sz="1700" dirty="0" err="1"/>
              <a:t>nagusi</a:t>
            </a:r>
            <a:r>
              <a:rPr lang="es-ES" sz="1700" dirty="0"/>
              <a:t> </a:t>
            </a:r>
            <a:r>
              <a:rPr lang="es-ES" sz="1700" dirty="0" err="1"/>
              <a:t>gisa</a:t>
            </a:r>
            <a:r>
              <a:rPr lang="es-ES" sz="1700" dirty="0"/>
              <a:t> </a:t>
            </a:r>
            <a:r>
              <a:rPr lang="es-ES" sz="1700" dirty="0" err="1"/>
              <a:t>duten</a:t>
            </a:r>
            <a:r>
              <a:rPr lang="es-ES" sz="1700" dirty="0"/>
              <a:t> </a:t>
            </a:r>
            <a:r>
              <a:rPr lang="es-ES" sz="1700" dirty="0" err="1"/>
              <a:t>pertsonentzat</a:t>
            </a:r>
            <a:r>
              <a:rPr lang="es-ES" sz="1700" dirty="0"/>
              <a:t>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3383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 smtClean="0"/>
              <a:t>nagusiak</a:t>
            </a:r>
            <a:r>
              <a:rPr lang="es-ES" dirty="0" smtClean="0"/>
              <a:t>: </a:t>
            </a:r>
            <a:r>
              <a:rPr lang="es-ES" dirty="0" err="1" smtClean="0"/>
              <a:t>Mugitzeko-arazoak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 fontAlgn="base"/>
            <a:r>
              <a:rPr lang="es-ES" sz="2000" dirty="0" err="1"/>
              <a:t>Mugitzeko</a:t>
            </a:r>
            <a:r>
              <a:rPr lang="es-ES" sz="2000" dirty="0"/>
              <a:t> </a:t>
            </a:r>
            <a:r>
              <a:rPr lang="es-ES" sz="2000" dirty="0" err="1"/>
              <a:t>arazoak</a:t>
            </a:r>
            <a:r>
              <a:rPr lang="es-ES" sz="2000" dirty="0"/>
              <a:t> ere muga </a:t>
            </a:r>
            <a:r>
              <a:rPr lang="es-ES" sz="2000" dirty="0" err="1"/>
              <a:t>bat</a:t>
            </a:r>
            <a:r>
              <a:rPr lang="es-ES" sz="2000" dirty="0"/>
              <a:t> </a:t>
            </a:r>
            <a:r>
              <a:rPr lang="es-ES" sz="2000" dirty="0" err="1"/>
              <a:t>dira</a:t>
            </a:r>
            <a:r>
              <a:rPr lang="es-ES" sz="2000" dirty="0"/>
              <a:t> web </a:t>
            </a:r>
            <a:r>
              <a:rPr lang="es-ES" sz="2000" dirty="0" err="1"/>
              <a:t>guneetan</a:t>
            </a:r>
            <a:r>
              <a:rPr lang="es-ES" sz="2000" dirty="0"/>
              <a:t> </a:t>
            </a:r>
            <a:r>
              <a:rPr lang="es-ES" sz="2000" dirty="0" err="1"/>
              <a:t>nabigatzeko</a:t>
            </a:r>
            <a:r>
              <a:rPr lang="es-ES" sz="2000" dirty="0"/>
              <a:t> </a:t>
            </a:r>
            <a:r>
              <a:rPr lang="es-ES" sz="2000" dirty="0" err="1"/>
              <a:t>orduan</a:t>
            </a:r>
            <a:r>
              <a:rPr lang="es-ES" sz="2000" dirty="0"/>
              <a:t>. </a:t>
            </a:r>
            <a:r>
              <a:rPr lang="es-ES" sz="2000" dirty="0" err="1"/>
              <a:t>Multzo</a:t>
            </a:r>
            <a:r>
              <a:rPr lang="es-ES" sz="2000" dirty="0"/>
              <a:t> </a:t>
            </a:r>
            <a:r>
              <a:rPr lang="es-ES" sz="2000" dirty="0" err="1"/>
              <a:t>honetan</a:t>
            </a:r>
            <a:r>
              <a:rPr lang="es-ES" sz="2000" dirty="0"/>
              <a:t> </a:t>
            </a:r>
            <a:r>
              <a:rPr lang="es-ES" sz="2000" dirty="0" err="1"/>
              <a:t>biltzen</a:t>
            </a:r>
            <a:r>
              <a:rPr lang="es-ES" sz="2000" dirty="0"/>
              <a:t> </a:t>
            </a:r>
            <a:r>
              <a:rPr lang="es-ES" sz="2000" dirty="0" err="1"/>
              <a:t>dira</a:t>
            </a:r>
            <a:r>
              <a:rPr lang="es-ES" sz="2000" dirty="0"/>
              <a:t> </a:t>
            </a:r>
            <a:r>
              <a:rPr lang="es-ES" sz="2000" dirty="0" err="1"/>
              <a:t>ahulezia</a:t>
            </a:r>
            <a:r>
              <a:rPr lang="es-ES" sz="2000" dirty="0"/>
              <a:t>, </a:t>
            </a:r>
            <a:r>
              <a:rPr lang="es-ES" sz="2000" dirty="0" err="1"/>
              <a:t>paralisia</a:t>
            </a:r>
            <a:r>
              <a:rPr lang="es-ES" sz="2000" dirty="0"/>
              <a:t>, </a:t>
            </a:r>
            <a:r>
              <a:rPr lang="es-ES" sz="2000" dirty="0" err="1"/>
              <a:t>koordinazio</a:t>
            </a:r>
            <a:r>
              <a:rPr lang="es-ES" sz="2000" dirty="0"/>
              <a:t> falta, </a:t>
            </a:r>
            <a:r>
              <a:rPr lang="es-ES" sz="2000" dirty="0" err="1"/>
              <a:t>borondatezkoak</a:t>
            </a:r>
            <a:r>
              <a:rPr lang="es-ES" sz="2000" dirty="0"/>
              <a:t> </a:t>
            </a:r>
            <a:r>
              <a:rPr lang="es-ES" sz="2000" dirty="0" err="1"/>
              <a:t>ez</a:t>
            </a:r>
            <a:r>
              <a:rPr lang="es-ES" sz="2000" dirty="0"/>
              <a:t> </a:t>
            </a:r>
            <a:r>
              <a:rPr lang="es-ES" sz="2000" dirty="0" err="1"/>
              <a:t>diren</a:t>
            </a:r>
            <a:r>
              <a:rPr lang="es-ES" sz="2000" dirty="0"/>
              <a:t> </a:t>
            </a:r>
            <a:r>
              <a:rPr lang="es-ES" sz="2000" dirty="0" err="1"/>
              <a:t>mugimenduak</a:t>
            </a:r>
            <a:r>
              <a:rPr lang="es-ES" sz="2000" dirty="0"/>
              <a:t> </a:t>
            </a:r>
            <a:r>
              <a:rPr lang="es-ES" sz="2000" dirty="0" err="1"/>
              <a:t>egitea</a:t>
            </a:r>
            <a:r>
              <a:rPr lang="es-ES" sz="2000" dirty="0"/>
              <a:t>, </a:t>
            </a:r>
            <a:r>
              <a:rPr lang="es-ES" sz="2000" dirty="0" err="1"/>
              <a:t>artikulazioetako</a:t>
            </a:r>
            <a:r>
              <a:rPr lang="es-ES" sz="2000" dirty="0"/>
              <a:t> </a:t>
            </a:r>
            <a:r>
              <a:rPr lang="es-ES" sz="2000" dirty="0" err="1"/>
              <a:t>arazoak</a:t>
            </a:r>
            <a:r>
              <a:rPr lang="es-ES" sz="2000" dirty="0"/>
              <a:t>, </a:t>
            </a:r>
            <a:r>
              <a:rPr lang="es-ES" sz="2000" dirty="0" err="1"/>
              <a:t>ukimen-mugak</a:t>
            </a:r>
            <a:r>
              <a:rPr lang="es-ES" sz="2000" dirty="0"/>
              <a:t> </a:t>
            </a:r>
            <a:r>
              <a:rPr lang="es-ES" sz="2000" dirty="0" err="1"/>
              <a:t>edo</a:t>
            </a:r>
            <a:r>
              <a:rPr lang="es-ES" sz="2000" dirty="0"/>
              <a:t> </a:t>
            </a:r>
            <a:r>
              <a:rPr lang="es-ES" sz="2000" dirty="0" err="1"/>
              <a:t>gorputz-adarren</a:t>
            </a:r>
            <a:r>
              <a:rPr lang="es-ES" sz="2000" dirty="0"/>
              <a:t> baten falta</a:t>
            </a:r>
            <a:r>
              <a:rPr lang="es-ES" sz="2000" dirty="0" smtClean="0"/>
              <a:t>.</a:t>
            </a:r>
          </a:p>
          <a:p>
            <a:pPr algn="just" fontAlgn="base"/>
            <a:endParaRPr lang="es-ES" sz="2000" dirty="0"/>
          </a:p>
          <a:p>
            <a:pPr algn="just" fontAlgn="base"/>
            <a:r>
              <a:rPr lang="es-ES" sz="2000" dirty="0" err="1"/>
              <a:t>Besoak</a:t>
            </a:r>
            <a:r>
              <a:rPr lang="es-ES" sz="2000" dirty="0"/>
              <a:t> </a:t>
            </a:r>
            <a:r>
              <a:rPr lang="es-ES" sz="2000" dirty="0" err="1"/>
              <a:t>edo</a:t>
            </a:r>
            <a:r>
              <a:rPr lang="es-ES" sz="2000" dirty="0"/>
              <a:t> </a:t>
            </a:r>
            <a:r>
              <a:rPr lang="es-ES" sz="2000" dirty="0" err="1"/>
              <a:t>eskuak</a:t>
            </a:r>
            <a:r>
              <a:rPr lang="es-ES" sz="2000" dirty="0"/>
              <a:t> </a:t>
            </a:r>
            <a:r>
              <a:rPr lang="es-ES" sz="2000" dirty="0" err="1"/>
              <a:t>mugitzeko</a:t>
            </a:r>
            <a:r>
              <a:rPr lang="es-ES" sz="2000" dirty="0"/>
              <a:t> </a:t>
            </a:r>
            <a:r>
              <a:rPr lang="es-ES" sz="2000" dirty="0" err="1"/>
              <a:t>zailtasunak</a:t>
            </a:r>
            <a:r>
              <a:rPr lang="es-ES" sz="2000" dirty="0"/>
              <a:t> </a:t>
            </a:r>
            <a:r>
              <a:rPr lang="es-ES" sz="2000" dirty="0" err="1"/>
              <a:t>edo</a:t>
            </a:r>
            <a:r>
              <a:rPr lang="es-ES" sz="2000" dirty="0"/>
              <a:t> </a:t>
            </a:r>
            <a:r>
              <a:rPr lang="es-ES" sz="2000" dirty="0" err="1"/>
              <a:t>ezintasunak</a:t>
            </a:r>
            <a:r>
              <a:rPr lang="es-ES" sz="2000" dirty="0"/>
              <a:t> </a:t>
            </a:r>
            <a:r>
              <a:rPr lang="es-ES" sz="2000" dirty="0" err="1"/>
              <a:t>dituztenek</a:t>
            </a:r>
            <a:r>
              <a:rPr lang="es-ES" sz="2000" dirty="0"/>
              <a:t> </a:t>
            </a:r>
            <a:r>
              <a:rPr lang="es-ES" sz="2000" u="sng" dirty="0" err="1"/>
              <a:t>beren</a:t>
            </a:r>
            <a:r>
              <a:rPr lang="es-ES" sz="2000" u="sng" dirty="0"/>
              <a:t> </a:t>
            </a:r>
            <a:r>
              <a:rPr lang="es-ES" sz="2000" u="sng" dirty="0" err="1"/>
              <a:t>beharrei</a:t>
            </a:r>
            <a:r>
              <a:rPr lang="es-ES" sz="2000" u="sng" dirty="0"/>
              <a:t> </a:t>
            </a:r>
            <a:r>
              <a:rPr lang="es-ES" sz="2000" u="sng" dirty="0" err="1"/>
              <a:t>egokitutako</a:t>
            </a:r>
            <a:r>
              <a:rPr lang="es-ES" sz="2000" u="sng" dirty="0"/>
              <a:t> </a:t>
            </a:r>
            <a:r>
              <a:rPr lang="es-ES" sz="2000" u="sng" dirty="0" err="1"/>
              <a:t>gailuak</a:t>
            </a:r>
            <a:r>
              <a:rPr lang="es-ES" sz="2000" u="sng" dirty="0"/>
              <a:t> </a:t>
            </a:r>
            <a:r>
              <a:rPr lang="es-ES" sz="2000" u="sng" dirty="0" err="1"/>
              <a:t>erabiltzen</a:t>
            </a:r>
            <a:r>
              <a:rPr lang="es-ES" sz="2000" u="sng" dirty="0"/>
              <a:t> </a:t>
            </a:r>
            <a:r>
              <a:rPr lang="es-ES" sz="2000" u="sng" dirty="0" err="1"/>
              <a:t>dituzte</a:t>
            </a:r>
            <a:r>
              <a:rPr lang="es-ES" sz="2000" u="sng" dirty="0"/>
              <a:t> </a:t>
            </a:r>
            <a:r>
              <a:rPr lang="es-ES" sz="2000" dirty="0" err="1"/>
              <a:t>Interneten</a:t>
            </a:r>
            <a:r>
              <a:rPr lang="es-ES" sz="2000" dirty="0"/>
              <a:t> </a:t>
            </a:r>
            <a:r>
              <a:rPr lang="es-ES" sz="2000" dirty="0" err="1"/>
              <a:t>nabigatzeko</a:t>
            </a:r>
            <a:r>
              <a:rPr lang="es-ES" sz="2000" dirty="0"/>
              <a:t>: </a:t>
            </a:r>
            <a:endParaRPr lang="es-ES" sz="2000" dirty="0" smtClean="0"/>
          </a:p>
          <a:p>
            <a:pPr lvl="1" algn="just" fontAlgn="base"/>
            <a:r>
              <a:rPr lang="es-ES" sz="1700" dirty="0" err="1" smtClean="0"/>
              <a:t>Teklatu</a:t>
            </a:r>
            <a:r>
              <a:rPr lang="es-ES" sz="1700" dirty="0" smtClean="0"/>
              <a:t> </a:t>
            </a:r>
            <a:r>
              <a:rPr lang="es-ES" sz="1700" dirty="0" err="1"/>
              <a:t>bereziak</a:t>
            </a:r>
            <a:r>
              <a:rPr lang="es-ES" sz="1700" dirty="0"/>
              <a:t>, </a:t>
            </a:r>
            <a:r>
              <a:rPr lang="es-ES" sz="1700" dirty="0" err="1"/>
              <a:t>buruarekin</a:t>
            </a:r>
            <a:r>
              <a:rPr lang="es-ES" sz="1700" dirty="0"/>
              <a:t> </a:t>
            </a:r>
            <a:r>
              <a:rPr lang="es-ES" sz="1700" dirty="0" err="1"/>
              <a:t>mugitzen</a:t>
            </a:r>
            <a:r>
              <a:rPr lang="es-ES" sz="1700" dirty="0"/>
              <a:t> </a:t>
            </a:r>
            <a:r>
              <a:rPr lang="es-ES" sz="1700" dirty="0" err="1"/>
              <a:t>diren</a:t>
            </a:r>
            <a:r>
              <a:rPr lang="es-ES" sz="1700" dirty="0"/>
              <a:t> </a:t>
            </a:r>
            <a:r>
              <a:rPr lang="es-ES" sz="1700" dirty="0" err="1"/>
              <a:t>saguak</a:t>
            </a:r>
            <a:r>
              <a:rPr lang="es-ES" sz="1700" dirty="0"/>
              <a:t>, </a:t>
            </a:r>
            <a:r>
              <a:rPr lang="es-ES" sz="1700" dirty="0" err="1"/>
              <a:t>ahoarekin</a:t>
            </a:r>
            <a:r>
              <a:rPr lang="es-ES" sz="1700" dirty="0"/>
              <a:t> </a:t>
            </a:r>
            <a:r>
              <a:rPr lang="es-ES" sz="1700" dirty="0" err="1"/>
              <a:t>kontrolatzen</a:t>
            </a:r>
            <a:r>
              <a:rPr lang="es-ES" sz="1700" dirty="0"/>
              <a:t> </a:t>
            </a:r>
            <a:r>
              <a:rPr lang="es-ES" sz="1700" dirty="0" err="1"/>
              <a:t>diren</a:t>
            </a:r>
            <a:r>
              <a:rPr lang="es-ES" sz="1700" dirty="0"/>
              <a:t> </a:t>
            </a:r>
            <a:r>
              <a:rPr lang="es-ES" sz="1700" dirty="0" err="1"/>
              <a:t>seinalatzaileak</a:t>
            </a:r>
            <a:r>
              <a:rPr lang="es-ES" sz="1700" dirty="0"/>
              <a:t>, </a:t>
            </a:r>
            <a:r>
              <a:rPr lang="es-ES" sz="1700" dirty="0" err="1"/>
              <a:t>hizketa</a:t>
            </a:r>
            <a:r>
              <a:rPr lang="es-ES" sz="1700" dirty="0"/>
              <a:t> </a:t>
            </a:r>
            <a:r>
              <a:rPr lang="es-ES" sz="1700" dirty="0" err="1"/>
              <a:t>ezagutzeko</a:t>
            </a:r>
            <a:r>
              <a:rPr lang="es-ES" sz="1700" dirty="0"/>
              <a:t> </a:t>
            </a:r>
            <a:r>
              <a:rPr lang="es-ES" sz="1700" dirty="0" err="1"/>
              <a:t>sistemak</a:t>
            </a:r>
            <a:r>
              <a:rPr lang="es-ES" sz="1700" dirty="0"/>
              <a:t>, </a:t>
            </a:r>
            <a:r>
              <a:rPr lang="es-ES" sz="1700" dirty="0" err="1"/>
              <a:t>begiradari</a:t>
            </a:r>
            <a:r>
              <a:rPr lang="es-ES" sz="1700" dirty="0"/>
              <a:t> </a:t>
            </a:r>
            <a:r>
              <a:rPr lang="es-ES" sz="1700" dirty="0" err="1"/>
              <a:t>jarraitzen</a:t>
            </a:r>
            <a:r>
              <a:rPr lang="es-ES" sz="1700" dirty="0"/>
              <a:t> </a:t>
            </a:r>
            <a:r>
              <a:rPr lang="es-ES" sz="1700" dirty="0" err="1"/>
              <a:t>diotenak</a:t>
            </a:r>
            <a:r>
              <a:rPr lang="es-ES" sz="1700" dirty="0"/>
              <a:t> eta </a:t>
            </a:r>
            <a:r>
              <a:rPr lang="es-ES" sz="1700" dirty="0" err="1"/>
              <a:t>beste</a:t>
            </a:r>
            <a:r>
              <a:rPr lang="es-ES" sz="1700" dirty="0"/>
              <a:t> </a:t>
            </a:r>
            <a:r>
              <a:rPr lang="es-ES" sz="1700" dirty="0" err="1"/>
              <a:t>hainbat</a:t>
            </a:r>
            <a:r>
              <a:rPr lang="es-ES" sz="1700" dirty="0"/>
              <a:t> </a:t>
            </a:r>
            <a:r>
              <a:rPr lang="es-ES" sz="1700" dirty="0" err="1"/>
              <a:t>dispositibo</a:t>
            </a:r>
            <a:r>
              <a:rPr lang="es-ES" sz="1700" dirty="0"/>
              <a:t>.</a:t>
            </a:r>
            <a:r>
              <a:rPr lang="es-ES" sz="1700" dirty="0" smtClean="0"/>
              <a:t> </a:t>
            </a:r>
          </a:p>
          <a:p>
            <a:pPr marL="0" indent="0" algn="just" fontAlgn="base">
              <a:buNone/>
            </a:pPr>
            <a:endParaRPr lang="es-ES" sz="2000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23162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 smtClean="0"/>
              <a:t>nagusiak</a:t>
            </a:r>
            <a:r>
              <a:rPr lang="es-ES" dirty="0" smtClean="0"/>
              <a:t>: </a:t>
            </a:r>
            <a:r>
              <a:rPr lang="es-ES" dirty="0" err="1" smtClean="0"/>
              <a:t>Mugitzeko-arazoak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 fontAlgn="base"/>
            <a:r>
              <a:rPr lang="es-ES" sz="2000" dirty="0" err="1"/>
              <a:t>Horregatik</a:t>
            </a:r>
            <a:r>
              <a:rPr lang="es-ES" sz="2000" dirty="0"/>
              <a:t> </a:t>
            </a:r>
            <a:r>
              <a:rPr lang="es-ES" sz="2000" dirty="0" err="1"/>
              <a:t>guztiagatik</a:t>
            </a:r>
            <a:r>
              <a:rPr lang="es-ES" sz="2000" dirty="0"/>
              <a:t>, </a:t>
            </a:r>
            <a:r>
              <a:rPr lang="es-ES" sz="2000" dirty="0" err="1"/>
              <a:t>pertsona</a:t>
            </a:r>
            <a:r>
              <a:rPr lang="es-ES" sz="2000" dirty="0"/>
              <a:t> </a:t>
            </a:r>
            <a:r>
              <a:rPr lang="es-ES" sz="2000" dirty="0" err="1"/>
              <a:t>horiek</a:t>
            </a:r>
            <a:r>
              <a:rPr lang="es-ES" sz="2000" dirty="0"/>
              <a:t> </a:t>
            </a:r>
            <a:r>
              <a:rPr lang="es-ES" sz="2000" dirty="0" err="1"/>
              <a:t>polikiago</a:t>
            </a:r>
            <a:r>
              <a:rPr lang="es-ES" sz="2000" dirty="0"/>
              <a:t> </a:t>
            </a:r>
            <a:r>
              <a:rPr lang="es-ES" sz="2000" dirty="0" err="1"/>
              <a:t>nabigatzen</a:t>
            </a:r>
            <a:r>
              <a:rPr lang="es-ES" sz="2000" dirty="0"/>
              <a:t> </a:t>
            </a:r>
            <a:r>
              <a:rPr lang="es-ES" sz="2000" dirty="0" err="1"/>
              <a:t>dute</a:t>
            </a:r>
            <a:r>
              <a:rPr lang="es-ES" sz="2000" dirty="0"/>
              <a:t> </a:t>
            </a:r>
            <a:r>
              <a:rPr lang="es-ES" sz="2000" dirty="0" err="1"/>
              <a:t>Interneten</a:t>
            </a:r>
            <a:r>
              <a:rPr lang="es-ES" sz="2000" dirty="0"/>
              <a:t>, eta, </a:t>
            </a:r>
            <a:r>
              <a:rPr lang="es-ES" sz="2000" dirty="0" err="1"/>
              <a:t>besteak</a:t>
            </a:r>
            <a:r>
              <a:rPr lang="es-ES" sz="2000" dirty="0"/>
              <a:t> </a:t>
            </a:r>
            <a:r>
              <a:rPr lang="es-ES" sz="2000" dirty="0" err="1"/>
              <a:t>beste</a:t>
            </a:r>
            <a:r>
              <a:rPr lang="es-ES" sz="2000" dirty="0"/>
              <a:t>, </a:t>
            </a:r>
            <a:r>
              <a:rPr lang="es-ES" sz="2000" dirty="0" err="1"/>
              <a:t>formularioak</a:t>
            </a:r>
            <a:r>
              <a:rPr lang="es-ES" sz="2000" dirty="0"/>
              <a:t> </a:t>
            </a:r>
            <a:r>
              <a:rPr lang="es-ES" sz="2000" dirty="0" err="1"/>
              <a:t>betetzeko</a:t>
            </a:r>
            <a:r>
              <a:rPr lang="es-ES" sz="2000" dirty="0"/>
              <a:t> </a:t>
            </a:r>
            <a:r>
              <a:rPr lang="es-ES" sz="2000" dirty="0" err="1"/>
              <a:t>denbora</a:t>
            </a:r>
            <a:r>
              <a:rPr lang="es-ES" sz="2000" dirty="0"/>
              <a:t> </a:t>
            </a:r>
            <a:r>
              <a:rPr lang="es-ES" sz="2000" dirty="0" err="1"/>
              <a:t>gehiago</a:t>
            </a:r>
            <a:r>
              <a:rPr lang="es-ES" sz="2000" dirty="0"/>
              <a:t> </a:t>
            </a:r>
            <a:r>
              <a:rPr lang="es-ES" sz="2000" dirty="0" err="1"/>
              <a:t>behar</a:t>
            </a:r>
            <a:r>
              <a:rPr lang="es-ES" sz="2000" dirty="0"/>
              <a:t> </a:t>
            </a:r>
            <a:r>
              <a:rPr lang="es-ES" sz="2000" dirty="0" err="1"/>
              <a:t>izaten</a:t>
            </a:r>
            <a:r>
              <a:rPr lang="es-ES" sz="2000" dirty="0"/>
              <a:t> </a:t>
            </a:r>
            <a:r>
              <a:rPr lang="es-ES" sz="2000" dirty="0" err="1"/>
              <a:t>dute</a:t>
            </a:r>
            <a:r>
              <a:rPr lang="es-ES" sz="2000" dirty="0"/>
              <a:t>. </a:t>
            </a:r>
            <a:r>
              <a:rPr lang="es-ES" sz="2000" dirty="0" err="1"/>
              <a:t>Ondorioz</a:t>
            </a:r>
            <a:r>
              <a:rPr lang="es-ES" sz="2000" dirty="0"/>
              <a:t>, </a:t>
            </a:r>
            <a:r>
              <a:rPr lang="es-ES" sz="2000" dirty="0" err="1"/>
              <a:t>arazoak</a:t>
            </a:r>
            <a:r>
              <a:rPr lang="es-ES" sz="2000" dirty="0"/>
              <a:t> </a:t>
            </a:r>
            <a:r>
              <a:rPr lang="es-ES" sz="2000" dirty="0" err="1"/>
              <a:t>izaten</a:t>
            </a:r>
            <a:r>
              <a:rPr lang="es-ES" sz="2000" dirty="0"/>
              <a:t> </a:t>
            </a:r>
            <a:r>
              <a:rPr lang="es-ES" sz="2000" dirty="0" err="1"/>
              <a:t>dituzte</a:t>
            </a:r>
            <a:r>
              <a:rPr lang="es-ES" sz="2000" dirty="0"/>
              <a:t> </a:t>
            </a:r>
            <a:r>
              <a:rPr lang="es-ES" sz="2000" dirty="0" err="1"/>
              <a:t>denbora-mugak</a:t>
            </a:r>
            <a:r>
              <a:rPr lang="es-ES" sz="2000" dirty="0"/>
              <a:t> </a:t>
            </a:r>
            <a:r>
              <a:rPr lang="es-ES" sz="2000" dirty="0" err="1"/>
              <a:t>dituzten</a:t>
            </a:r>
            <a:r>
              <a:rPr lang="es-ES" sz="2000" dirty="0"/>
              <a:t> web </a:t>
            </a:r>
            <a:r>
              <a:rPr lang="es-ES" sz="2000" dirty="0" err="1"/>
              <a:t>guneekin</a:t>
            </a:r>
            <a:r>
              <a:rPr lang="es-ES" sz="2000" dirty="0"/>
              <a:t>, </a:t>
            </a:r>
            <a:r>
              <a:rPr lang="es-ES" sz="2000" dirty="0" err="1"/>
              <a:t>tabuladorearen</a:t>
            </a:r>
            <a:r>
              <a:rPr lang="es-ES" sz="2000" dirty="0"/>
              <a:t> </a:t>
            </a:r>
            <a:r>
              <a:rPr lang="es-ES" sz="2000" dirty="0" err="1"/>
              <a:t>bidezko</a:t>
            </a:r>
            <a:r>
              <a:rPr lang="es-ES" sz="2000" dirty="0"/>
              <a:t> </a:t>
            </a:r>
            <a:r>
              <a:rPr lang="es-ES" sz="2000" dirty="0" err="1"/>
              <a:t>nabigazioa</a:t>
            </a:r>
            <a:r>
              <a:rPr lang="es-ES" sz="2000" dirty="0"/>
              <a:t> </a:t>
            </a:r>
            <a:r>
              <a:rPr lang="es-ES" sz="2000" dirty="0" err="1"/>
              <a:t>baimentzen</a:t>
            </a:r>
            <a:r>
              <a:rPr lang="es-ES" sz="2000" dirty="0"/>
              <a:t> </a:t>
            </a:r>
            <a:r>
              <a:rPr lang="es-ES" sz="2000" dirty="0" err="1"/>
              <a:t>ez</a:t>
            </a:r>
            <a:r>
              <a:rPr lang="es-ES" sz="2000" dirty="0"/>
              <a:t> </a:t>
            </a:r>
            <a:r>
              <a:rPr lang="es-ES" sz="2000" dirty="0" err="1"/>
              <a:t>duten</a:t>
            </a:r>
            <a:r>
              <a:rPr lang="es-ES" sz="2000" dirty="0"/>
              <a:t> </a:t>
            </a:r>
            <a:r>
              <a:rPr lang="es-ES" sz="2000" dirty="0" err="1"/>
              <a:t>formularioekin</a:t>
            </a:r>
            <a:r>
              <a:rPr lang="es-ES" sz="2000" dirty="0"/>
              <a:t> </a:t>
            </a:r>
            <a:r>
              <a:rPr lang="es-ES" sz="2000" dirty="0" err="1"/>
              <a:t>edo</a:t>
            </a:r>
            <a:r>
              <a:rPr lang="es-ES" sz="2000" dirty="0"/>
              <a:t> </a:t>
            </a:r>
            <a:r>
              <a:rPr lang="es-ES" sz="2000" dirty="0" err="1"/>
              <a:t>saguaren</a:t>
            </a:r>
            <a:r>
              <a:rPr lang="es-ES" sz="2000" dirty="0"/>
              <a:t> </a:t>
            </a:r>
            <a:r>
              <a:rPr lang="es-ES" sz="2000" dirty="0" err="1"/>
              <a:t>ordez</a:t>
            </a:r>
            <a:r>
              <a:rPr lang="es-ES" sz="2000" dirty="0"/>
              <a:t> </a:t>
            </a:r>
            <a:r>
              <a:rPr lang="es-ES" sz="2000" dirty="0" err="1"/>
              <a:t>teklatua</a:t>
            </a:r>
            <a:r>
              <a:rPr lang="es-ES" sz="2000" dirty="0"/>
              <a:t> </a:t>
            </a:r>
            <a:r>
              <a:rPr lang="es-ES" sz="2000" dirty="0" err="1"/>
              <a:t>erabiltzeko</a:t>
            </a:r>
            <a:r>
              <a:rPr lang="es-ES" sz="2000" dirty="0"/>
              <a:t> </a:t>
            </a:r>
            <a:r>
              <a:rPr lang="es-ES" sz="2000" dirty="0" err="1"/>
              <a:t>aukera</a:t>
            </a:r>
            <a:r>
              <a:rPr lang="es-ES" sz="2000" dirty="0"/>
              <a:t> </a:t>
            </a:r>
            <a:r>
              <a:rPr lang="es-ES" sz="2000" dirty="0" err="1"/>
              <a:t>ematen</a:t>
            </a:r>
            <a:r>
              <a:rPr lang="es-ES" sz="2000" dirty="0"/>
              <a:t> </a:t>
            </a:r>
            <a:r>
              <a:rPr lang="es-ES" sz="2000" dirty="0" err="1"/>
              <a:t>ez</a:t>
            </a:r>
            <a:r>
              <a:rPr lang="es-ES" sz="2000" dirty="0"/>
              <a:t> </a:t>
            </a:r>
            <a:r>
              <a:rPr lang="es-ES" sz="2000" dirty="0" err="1"/>
              <a:t>duten</a:t>
            </a:r>
            <a:r>
              <a:rPr lang="es-ES" sz="2000" dirty="0"/>
              <a:t> </a:t>
            </a:r>
            <a:r>
              <a:rPr lang="es-ES" sz="2000" dirty="0" err="1"/>
              <a:t>nabigatzaile</a:t>
            </a:r>
            <a:r>
              <a:rPr lang="es-ES" sz="2000" dirty="0"/>
              <a:t> eta </a:t>
            </a:r>
            <a:r>
              <a:rPr lang="es-ES" sz="2000" dirty="0" err="1"/>
              <a:t>baliabideekin</a:t>
            </a:r>
            <a:r>
              <a:rPr lang="es-ES" sz="2000" dirty="0"/>
              <a:t>. </a:t>
            </a:r>
            <a:r>
              <a:rPr lang="es-ES" sz="2000" dirty="0" err="1"/>
              <a:t>Horien</a:t>
            </a:r>
            <a:r>
              <a:rPr lang="es-ES" sz="2000" dirty="0"/>
              <a:t> </a:t>
            </a:r>
            <a:r>
              <a:rPr lang="es-ES" sz="2000" dirty="0" err="1"/>
              <a:t>erruz</a:t>
            </a:r>
            <a:r>
              <a:rPr lang="es-ES" sz="2000" dirty="0"/>
              <a:t>, </a:t>
            </a:r>
            <a:r>
              <a:rPr lang="es-ES" sz="2000" dirty="0" err="1"/>
              <a:t>nabigazioa</a:t>
            </a:r>
            <a:r>
              <a:rPr lang="es-ES" sz="2000" dirty="0"/>
              <a:t> </a:t>
            </a:r>
            <a:r>
              <a:rPr lang="es-ES" sz="2000" dirty="0" err="1"/>
              <a:t>neketsua</a:t>
            </a:r>
            <a:r>
              <a:rPr lang="es-ES" sz="2000" dirty="0"/>
              <a:t> eta </a:t>
            </a:r>
            <a:r>
              <a:rPr lang="es-ES" sz="2000" dirty="0" err="1"/>
              <a:t>zaila</a:t>
            </a:r>
            <a:r>
              <a:rPr lang="es-ES" sz="2000" dirty="0"/>
              <a:t> </a:t>
            </a:r>
            <a:r>
              <a:rPr lang="es-ES" sz="2000" dirty="0" err="1"/>
              <a:t>bihurtzen</a:t>
            </a:r>
            <a:r>
              <a:rPr lang="es-ES" sz="2000" dirty="0"/>
              <a:t> da.</a:t>
            </a:r>
          </a:p>
          <a:p>
            <a:pPr algn="just" fontAlgn="base"/>
            <a:endParaRPr lang="es-ES" sz="2000" dirty="0"/>
          </a:p>
          <a:p>
            <a:pPr marL="0" indent="0" algn="just" fontAlgn="base">
              <a:buNone/>
            </a:pPr>
            <a:endParaRPr lang="es-ES" sz="2000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80193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 smtClean="0"/>
              <a:t>nagusiak</a:t>
            </a:r>
            <a:r>
              <a:rPr lang="es-ES" dirty="0" smtClean="0"/>
              <a:t>: </a:t>
            </a:r>
            <a:r>
              <a:rPr lang="es-ES" dirty="0" err="1" smtClean="0"/>
              <a:t>hizketarako-arazoak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 fontAlgn="base"/>
            <a:r>
              <a:rPr lang="es-ES" sz="2000" dirty="0" err="1"/>
              <a:t>Gaur</a:t>
            </a:r>
            <a:r>
              <a:rPr lang="es-ES" sz="2000" dirty="0"/>
              <a:t> </a:t>
            </a:r>
            <a:r>
              <a:rPr lang="es-ES" sz="2000" dirty="0" err="1"/>
              <a:t>egun</a:t>
            </a:r>
            <a:r>
              <a:rPr lang="es-ES" sz="2000" dirty="0"/>
              <a:t> </a:t>
            </a:r>
            <a:r>
              <a:rPr lang="es-ES" sz="2000" dirty="0" err="1"/>
              <a:t>ez</a:t>
            </a:r>
            <a:r>
              <a:rPr lang="es-ES" sz="2000" dirty="0"/>
              <a:t> da oso </a:t>
            </a:r>
            <a:r>
              <a:rPr lang="es-ES" sz="2000" dirty="0" err="1"/>
              <a:t>ohikoa</a:t>
            </a:r>
            <a:r>
              <a:rPr lang="es-ES" sz="2000" dirty="0"/>
              <a:t>, </a:t>
            </a:r>
            <a:r>
              <a:rPr lang="es-ES" sz="2000" dirty="0" err="1"/>
              <a:t>baina</a:t>
            </a:r>
            <a:r>
              <a:rPr lang="es-ES" sz="2000" dirty="0"/>
              <a:t> </a:t>
            </a:r>
            <a:r>
              <a:rPr lang="es-ES" sz="2000" dirty="0" err="1"/>
              <a:t>gerta</a:t>
            </a:r>
            <a:r>
              <a:rPr lang="es-ES" sz="2000" dirty="0"/>
              <a:t> </a:t>
            </a:r>
            <a:r>
              <a:rPr lang="es-ES" sz="2000" dirty="0" err="1"/>
              <a:t>liteke</a:t>
            </a:r>
            <a:r>
              <a:rPr lang="es-ES" sz="2000" dirty="0"/>
              <a:t> </a:t>
            </a:r>
            <a:r>
              <a:rPr lang="es-ES" sz="2000" dirty="0" err="1"/>
              <a:t>ahotsa</a:t>
            </a:r>
            <a:r>
              <a:rPr lang="es-ES" sz="2000" dirty="0"/>
              <a:t> </a:t>
            </a:r>
            <a:r>
              <a:rPr lang="es-ES" sz="2000" dirty="0" err="1"/>
              <a:t>beharrezkoa</a:t>
            </a:r>
            <a:r>
              <a:rPr lang="es-ES" sz="2000" dirty="0"/>
              <a:t> </a:t>
            </a:r>
            <a:r>
              <a:rPr lang="es-ES" sz="2000" dirty="0" err="1"/>
              <a:t>izatea</a:t>
            </a:r>
            <a:r>
              <a:rPr lang="es-ES" sz="2000" dirty="0"/>
              <a:t> web </a:t>
            </a:r>
            <a:r>
              <a:rPr lang="es-ES" sz="2000" dirty="0" err="1"/>
              <a:t>gune</a:t>
            </a:r>
            <a:r>
              <a:rPr lang="es-ES" sz="2000" dirty="0"/>
              <a:t> batean </a:t>
            </a:r>
            <a:r>
              <a:rPr lang="es-ES" sz="2000" dirty="0" err="1"/>
              <a:t>edo</a:t>
            </a:r>
            <a:r>
              <a:rPr lang="es-ES" sz="2000" dirty="0"/>
              <a:t> </a:t>
            </a:r>
            <a:r>
              <a:rPr lang="es-ES" sz="2000" dirty="0" err="1"/>
              <a:t>aplikazio</a:t>
            </a:r>
            <a:r>
              <a:rPr lang="es-ES" sz="2000" dirty="0"/>
              <a:t> batean </a:t>
            </a:r>
            <a:r>
              <a:rPr lang="es-ES" sz="2000" dirty="0" err="1"/>
              <a:t>sartzeko</a:t>
            </a:r>
            <a:r>
              <a:rPr lang="es-ES" sz="2000" dirty="0"/>
              <a:t>, </a:t>
            </a:r>
            <a:r>
              <a:rPr lang="es-ES" sz="2000" dirty="0" err="1"/>
              <a:t>hizketa</a:t>
            </a:r>
            <a:r>
              <a:rPr lang="es-ES" sz="2000" dirty="0"/>
              <a:t> </a:t>
            </a:r>
            <a:r>
              <a:rPr lang="es-ES" sz="2000" dirty="0" err="1"/>
              <a:t>ezagutzeko</a:t>
            </a:r>
            <a:r>
              <a:rPr lang="es-ES" sz="2000" dirty="0"/>
              <a:t> sistema </a:t>
            </a:r>
            <a:r>
              <a:rPr lang="es-ES" sz="2000" dirty="0" err="1"/>
              <a:t>duelako</a:t>
            </a:r>
            <a:r>
              <a:rPr lang="es-ES" sz="2000" dirty="0"/>
              <a:t>. </a:t>
            </a:r>
            <a:endParaRPr lang="es-ES" sz="2000" dirty="0" smtClean="0"/>
          </a:p>
          <a:p>
            <a:pPr lvl="1" algn="just" fontAlgn="base"/>
            <a:endParaRPr lang="es-ES" sz="1700" dirty="0"/>
          </a:p>
          <a:p>
            <a:pPr lvl="1" algn="just" fontAlgn="base"/>
            <a:r>
              <a:rPr lang="es-ES" sz="1700" dirty="0" err="1" smtClean="0"/>
              <a:t>Kasu</a:t>
            </a:r>
            <a:r>
              <a:rPr lang="es-ES" sz="1700" dirty="0" smtClean="0"/>
              <a:t> </a:t>
            </a:r>
            <a:r>
              <a:rPr lang="es-ES" sz="1700" dirty="0" err="1"/>
              <a:t>horietan</a:t>
            </a:r>
            <a:r>
              <a:rPr lang="es-ES" sz="1700" dirty="0"/>
              <a:t>, web </a:t>
            </a:r>
            <a:r>
              <a:rPr lang="es-ES" sz="1700" dirty="0" err="1"/>
              <a:t>gunea</a:t>
            </a:r>
            <a:r>
              <a:rPr lang="es-ES" sz="1700" dirty="0"/>
              <a:t> </a:t>
            </a:r>
            <a:r>
              <a:rPr lang="es-ES" sz="1700" dirty="0" err="1"/>
              <a:t>irisgarria</a:t>
            </a:r>
            <a:r>
              <a:rPr lang="es-ES" sz="1700" dirty="0"/>
              <a:t> </a:t>
            </a:r>
            <a:r>
              <a:rPr lang="es-ES" sz="1700" dirty="0" err="1"/>
              <a:t>izateko</a:t>
            </a:r>
            <a:r>
              <a:rPr lang="es-ES" sz="1700" dirty="0"/>
              <a:t>, </a:t>
            </a:r>
            <a:r>
              <a:rPr lang="es-ES" sz="1700" dirty="0" err="1"/>
              <a:t>beharrezkoa</a:t>
            </a:r>
            <a:r>
              <a:rPr lang="es-ES" sz="1700" dirty="0"/>
              <a:t> da </a:t>
            </a:r>
            <a:r>
              <a:rPr lang="es-ES" sz="1700" dirty="0" err="1"/>
              <a:t>datuak</a:t>
            </a:r>
            <a:r>
              <a:rPr lang="es-ES" sz="1700" dirty="0"/>
              <a:t> </a:t>
            </a:r>
            <a:r>
              <a:rPr lang="es-ES" sz="1700" dirty="0" err="1"/>
              <a:t>sartzeko</a:t>
            </a:r>
            <a:r>
              <a:rPr lang="es-ES" sz="1700" dirty="0"/>
              <a:t> </a:t>
            </a:r>
            <a:r>
              <a:rPr lang="es-ES" sz="1700" dirty="0" err="1"/>
              <a:t>beste</a:t>
            </a:r>
            <a:r>
              <a:rPr lang="es-ES" sz="1700" dirty="0"/>
              <a:t> </a:t>
            </a:r>
            <a:r>
              <a:rPr lang="es-ES" sz="1700" dirty="0" err="1"/>
              <a:t>bitarteko</a:t>
            </a:r>
            <a:r>
              <a:rPr lang="es-ES" sz="1700" dirty="0"/>
              <a:t> </a:t>
            </a:r>
            <a:r>
              <a:rPr lang="es-ES" sz="1700" dirty="0" err="1"/>
              <a:t>batzuk</a:t>
            </a:r>
            <a:r>
              <a:rPr lang="es-ES" sz="1700" dirty="0"/>
              <a:t> </a:t>
            </a:r>
            <a:r>
              <a:rPr lang="es-ES" sz="1700" dirty="0" err="1"/>
              <a:t>eskuragai</a:t>
            </a:r>
            <a:r>
              <a:rPr lang="es-ES" sz="1700" dirty="0"/>
              <a:t> </a:t>
            </a:r>
            <a:r>
              <a:rPr lang="es-ES" sz="1700" dirty="0" err="1"/>
              <a:t>izatea</a:t>
            </a:r>
            <a:r>
              <a:rPr lang="es-ES" sz="1700" dirty="0"/>
              <a:t>, </a:t>
            </a:r>
            <a:r>
              <a:rPr lang="es-ES" sz="1700" dirty="0" err="1"/>
              <a:t>adibidez</a:t>
            </a:r>
            <a:r>
              <a:rPr lang="es-ES" sz="1700" dirty="0"/>
              <a:t> </a:t>
            </a:r>
            <a:r>
              <a:rPr lang="es-ES" sz="1700" dirty="0" err="1"/>
              <a:t>teklatua</a:t>
            </a:r>
            <a:r>
              <a:rPr lang="es-ES" sz="1700" dirty="0"/>
              <a:t>.</a:t>
            </a:r>
          </a:p>
          <a:p>
            <a:pPr algn="just" fontAlgn="base"/>
            <a:endParaRPr lang="es-ES" sz="2000" dirty="0"/>
          </a:p>
          <a:p>
            <a:pPr marL="0" indent="0" algn="just" fontAlgn="base">
              <a:buNone/>
            </a:pPr>
            <a:endParaRPr lang="es-ES" sz="2000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721506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 smtClean="0"/>
              <a:t>nagusiak</a:t>
            </a:r>
            <a:r>
              <a:rPr lang="es-ES" dirty="0" smtClean="0"/>
              <a:t>: </a:t>
            </a:r>
            <a:r>
              <a:rPr lang="es-ES" dirty="0" err="1" smtClean="0"/>
              <a:t>ezagutza-arazoak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pPr algn="just" fontAlgn="base"/>
            <a:r>
              <a:rPr lang="es-ES" sz="2000" dirty="0" err="1"/>
              <a:t>Sail</a:t>
            </a:r>
            <a:r>
              <a:rPr lang="es-ES" sz="2000" dirty="0"/>
              <a:t> </a:t>
            </a:r>
            <a:r>
              <a:rPr lang="es-ES" sz="2000" dirty="0" err="1"/>
              <a:t>honetan</a:t>
            </a:r>
            <a:r>
              <a:rPr lang="es-ES" sz="2000" dirty="0"/>
              <a:t>, </a:t>
            </a:r>
            <a:r>
              <a:rPr lang="es-ES" sz="2000" dirty="0" err="1"/>
              <a:t>ezagutza</a:t>
            </a:r>
            <a:r>
              <a:rPr lang="es-ES" sz="2000" dirty="0"/>
              <a:t>- </a:t>
            </a:r>
            <a:r>
              <a:rPr lang="es-ES" sz="2000" dirty="0" err="1" smtClean="0"/>
              <a:t>arazo</a:t>
            </a:r>
            <a:r>
              <a:rPr lang="es-ES" sz="2000" dirty="0" smtClean="0"/>
              <a:t> </a:t>
            </a:r>
            <a:r>
              <a:rPr lang="es-ES" sz="2000" dirty="0"/>
              <a:t>eta </a:t>
            </a:r>
            <a:r>
              <a:rPr lang="es-ES" sz="2000" dirty="0" err="1"/>
              <a:t>arazo</a:t>
            </a:r>
            <a:r>
              <a:rPr lang="es-ES" sz="2000" dirty="0"/>
              <a:t> </a:t>
            </a:r>
            <a:r>
              <a:rPr lang="es-ES" sz="2000" dirty="0" err="1" smtClean="0"/>
              <a:t>neurologikoen</a:t>
            </a:r>
            <a:r>
              <a:rPr lang="es-ES" sz="2000" dirty="0" smtClean="0"/>
              <a:t> </a:t>
            </a:r>
            <a:r>
              <a:rPr lang="es-ES" sz="2000" dirty="0" err="1" smtClean="0"/>
              <a:t>baitan</a:t>
            </a:r>
            <a:r>
              <a:rPr lang="es-ES" sz="2000" dirty="0" smtClean="0"/>
              <a:t>, </a:t>
            </a:r>
            <a:r>
              <a:rPr lang="es-ES" sz="2000" dirty="0" err="1"/>
              <a:t>anitz</a:t>
            </a:r>
            <a:r>
              <a:rPr lang="es-ES" sz="2000" dirty="0"/>
              <a:t> </a:t>
            </a:r>
            <a:r>
              <a:rPr lang="es-ES" sz="2000" dirty="0" err="1"/>
              <a:t>arazo</a:t>
            </a:r>
            <a:r>
              <a:rPr lang="es-ES" sz="2000" dirty="0"/>
              <a:t>-mota </a:t>
            </a:r>
            <a:r>
              <a:rPr lang="es-ES" sz="2000" dirty="0" err="1"/>
              <a:t>biltzen</a:t>
            </a:r>
            <a:r>
              <a:rPr lang="es-ES" sz="2000" dirty="0"/>
              <a:t> </a:t>
            </a:r>
            <a:r>
              <a:rPr lang="es-ES" sz="2000" dirty="0" err="1" smtClean="0"/>
              <a:t>dira</a:t>
            </a:r>
            <a:r>
              <a:rPr lang="es-ES" sz="2000" dirty="0" smtClean="0"/>
              <a:t>. </a:t>
            </a:r>
            <a:endParaRPr lang="es-ES" sz="1700" dirty="0"/>
          </a:p>
          <a:p>
            <a:pPr lvl="1" algn="just" fontAlgn="base"/>
            <a:r>
              <a:rPr lang="es-ES" sz="1100" u="sng" dirty="0"/>
              <a:t>Dislexia</a:t>
            </a:r>
            <a:r>
              <a:rPr lang="es-ES" sz="1100" dirty="0"/>
              <a:t> </a:t>
            </a:r>
            <a:r>
              <a:rPr lang="es-ES" sz="1100" dirty="0" err="1"/>
              <a:t>duten</a:t>
            </a:r>
            <a:r>
              <a:rPr lang="es-ES" sz="1100" dirty="0"/>
              <a:t> </a:t>
            </a:r>
            <a:r>
              <a:rPr lang="es-ES" sz="1100" dirty="0" err="1"/>
              <a:t>pertsonek</a:t>
            </a:r>
            <a:r>
              <a:rPr lang="es-ES" sz="1100" dirty="0"/>
              <a:t> </a:t>
            </a:r>
            <a:r>
              <a:rPr lang="es-ES" sz="1100" u="sng" dirty="0" err="1"/>
              <a:t>irakurtzeko</a:t>
            </a:r>
            <a:r>
              <a:rPr lang="es-ES" sz="1100" u="sng" dirty="0"/>
              <a:t> </a:t>
            </a:r>
            <a:r>
              <a:rPr lang="es-ES" sz="1100" u="sng" dirty="0" err="1"/>
              <a:t>arazoak</a:t>
            </a:r>
            <a:r>
              <a:rPr lang="es-ES" sz="1100" u="sng" dirty="0"/>
              <a:t> </a:t>
            </a:r>
            <a:r>
              <a:rPr lang="es-ES" sz="1100" dirty="0" err="1"/>
              <a:t>izaten</a:t>
            </a:r>
            <a:r>
              <a:rPr lang="es-ES" sz="1100" dirty="0"/>
              <a:t> </a:t>
            </a:r>
            <a:r>
              <a:rPr lang="es-ES" sz="1100" dirty="0" err="1"/>
              <a:t>dituzte</a:t>
            </a:r>
            <a:r>
              <a:rPr lang="es-ES" sz="1100" dirty="0"/>
              <a:t>, eta, </a:t>
            </a:r>
            <a:r>
              <a:rPr lang="es-ES" sz="1100" dirty="0" err="1"/>
              <a:t>horregatik</a:t>
            </a:r>
            <a:r>
              <a:rPr lang="es-ES" sz="1100" dirty="0"/>
              <a:t>, </a:t>
            </a:r>
            <a:r>
              <a:rPr lang="es-ES" sz="1100" dirty="0" err="1"/>
              <a:t>irakurtzeko</a:t>
            </a:r>
            <a:r>
              <a:rPr lang="es-ES" sz="1100" dirty="0"/>
              <a:t> </a:t>
            </a:r>
            <a:r>
              <a:rPr lang="es-ES" sz="1100" dirty="0" err="1"/>
              <a:t>zailtasunari</a:t>
            </a:r>
            <a:r>
              <a:rPr lang="es-ES" sz="1100" dirty="0"/>
              <a:t> </a:t>
            </a:r>
            <a:r>
              <a:rPr lang="es-ES" sz="1100" dirty="0" err="1"/>
              <a:t>irtenbidea</a:t>
            </a:r>
            <a:r>
              <a:rPr lang="es-ES" sz="1100" dirty="0"/>
              <a:t> </a:t>
            </a:r>
            <a:r>
              <a:rPr lang="es-ES" sz="1100" dirty="0" err="1"/>
              <a:t>emateko</a:t>
            </a:r>
            <a:r>
              <a:rPr lang="es-ES" sz="1100" dirty="0"/>
              <a:t>, </a:t>
            </a:r>
            <a:r>
              <a:rPr lang="es-ES" sz="1100" dirty="0" err="1"/>
              <a:t>pantaila-irakurgailuak</a:t>
            </a:r>
            <a:r>
              <a:rPr lang="es-ES" sz="1100" dirty="0"/>
              <a:t> </a:t>
            </a:r>
            <a:r>
              <a:rPr lang="es-ES" sz="1100" dirty="0" err="1"/>
              <a:t>erabiltzen</a:t>
            </a:r>
            <a:r>
              <a:rPr lang="es-ES" sz="1100" dirty="0"/>
              <a:t> </a:t>
            </a:r>
            <a:r>
              <a:rPr lang="es-ES" sz="1100" dirty="0" err="1"/>
              <a:t>dituzte</a:t>
            </a:r>
            <a:r>
              <a:rPr lang="es-ES" sz="1100" dirty="0"/>
              <a:t>. </a:t>
            </a:r>
            <a:r>
              <a:rPr lang="es-ES" sz="1100" dirty="0" err="1"/>
              <a:t>Baina</a:t>
            </a:r>
            <a:r>
              <a:rPr lang="es-ES" sz="1100" dirty="0"/>
              <a:t>, </a:t>
            </a:r>
            <a:r>
              <a:rPr lang="es-ES" sz="1100" dirty="0" err="1"/>
              <a:t>horretarako</a:t>
            </a:r>
            <a:r>
              <a:rPr lang="es-ES" sz="1100" dirty="0"/>
              <a:t>, </a:t>
            </a:r>
            <a:r>
              <a:rPr lang="es-ES" sz="1100" dirty="0" err="1"/>
              <a:t>ezinbestekoa</a:t>
            </a:r>
            <a:r>
              <a:rPr lang="es-ES" sz="1100" dirty="0"/>
              <a:t> da </a:t>
            </a:r>
            <a:r>
              <a:rPr lang="es-ES" sz="1100" dirty="0" err="1"/>
              <a:t>irudiek</a:t>
            </a:r>
            <a:r>
              <a:rPr lang="es-ES" sz="1100" dirty="0"/>
              <a:t> eta </a:t>
            </a:r>
            <a:r>
              <a:rPr lang="es-ES" sz="1100" dirty="0" err="1"/>
              <a:t>elementu</a:t>
            </a:r>
            <a:r>
              <a:rPr lang="es-ES" sz="1100" dirty="0"/>
              <a:t> </a:t>
            </a:r>
            <a:r>
              <a:rPr lang="es-ES" sz="1100" dirty="0" err="1"/>
              <a:t>grafikoek</a:t>
            </a:r>
            <a:r>
              <a:rPr lang="es-ES" sz="1100" dirty="0"/>
              <a:t> </a:t>
            </a:r>
            <a:r>
              <a:rPr lang="es-ES" sz="1100" dirty="0" err="1"/>
              <a:t>dagozkien</a:t>
            </a:r>
            <a:r>
              <a:rPr lang="es-ES" sz="1100" dirty="0"/>
              <a:t> </a:t>
            </a:r>
            <a:r>
              <a:rPr lang="es-ES" sz="1100" dirty="0" err="1"/>
              <a:t>deskribapenak</a:t>
            </a:r>
            <a:r>
              <a:rPr lang="es-ES" sz="1100" dirty="0"/>
              <a:t> eta </a:t>
            </a:r>
            <a:r>
              <a:rPr lang="es-ES" sz="1100" dirty="0" err="1"/>
              <a:t>horien</a:t>
            </a:r>
            <a:r>
              <a:rPr lang="es-ES" sz="1100" dirty="0"/>
              <a:t> </a:t>
            </a:r>
            <a:r>
              <a:rPr lang="es-ES" sz="1100" dirty="0" err="1"/>
              <a:t>ordezko</a:t>
            </a:r>
            <a:r>
              <a:rPr lang="es-ES" sz="1100" dirty="0"/>
              <a:t> </a:t>
            </a:r>
            <a:r>
              <a:rPr lang="es-ES" sz="1100" dirty="0" err="1"/>
              <a:t>testuak</a:t>
            </a:r>
            <a:r>
              <a:rPr lang="es-ES" sz="1100" dirty="0"/>
              <a:t> </a:t>
            </a:r>
            <a:r>
              <a:rPr lang="es-ES" sz="1100" dirty="0" err="1"/>
              <a:t>edukitzea</a:t>
            </a:r>
            <a:r>
              <a:rPr lang="es-ES" sz="1100" dirty="0" smtClean="0"/>
              <a:t>.</a:t>
            </a:r>
          </a:p>
          <a:p>
            <a:pPr marL="365760" lvl="1" indent="0" algn="just" fontAlgn="base">
              <a:buNone/>
            </a:pPr>
            <a:endParaRPr lang="es-ES" sz="1100" dirty="0" smtClean="0"/>
          </a:p>
          <a:p>
            <a:pPr lvl="1" algn="just" fontAlgn="base"/>
            <a:r>
              <a:rPr lang="es-ES" sz="1100" u="sng" dirty="0" err="1"/>
              <a:t>Arreta</a:t>
            </a:r>
            <a:r>
              <a:rPr lang="es-ES" sz="1100" u="sng" dirty="0"/>
              <a:t> </a:t>
            </a:r>
            <a:r>
              <a:rPr lang="es-ES" sz="1100" u="sng" dirty="0" err="1"/>
              <a:t>jartzeko</a:t>
            </a:r>
            <a:r>
              <a:rPr lang="es-ES" sz="1100" u="sng" dirty="0"/>
              <a:t> </a:t>
            </a:r>
            <a:r>
              <a:rPr lang="es-ES" sz="1100" u="sng" dirty="0" err="1"/>
              <a:t>zailtasuna</a:t>
            </a:r>
            <a:r>
              <a:rPr lang="es-ES" sz="1100" dirty="0"/>
              <a:t> </a:t>
            </a:r>
            <a:r>
              <a:rPr lang="es-ES" sz="1100" dirty="0" err="1"/>
              <a:t>duten</a:t>
            </a:r>
            <a:r>
              <a:rPr lang="es-ES" sz="1100" dirty="0"/>
              <a:t> </a:t>
            </a:r>
            <a:r>
              <a:rPr lang="es-ES" sz="1100" dirty="0" err="1"/>
              <a:t>lagunek</a:t>
            </a:r>
            <a:r>
              <a:rPr lang="es-ES" sz="1100" dirty="0"/>
              <a:t>, </a:t>
            </a:r>
            <a:r>
              <a:rPr lang="es-ES" sz="1100" dirty="0" err="1"/>
              <a:t>berriz</a:t>
            </a:r>
            <a:r>
              <a:rPr lang="es-ES" sz="1100" dirty="0"/>
              <a:t>, </a:t>
            </a:r>
            <a:r>
              <a:rPr lang="es-ES" sz="1100" dirty="0" err="1"/>
              <a:t>animazioak</a:t>
            </a:r>
            <a:r>
              <a:rPr lang="es-ES" sz="1100" dirty="0"/>
              <a:t> eta </a:t>
            </a:r>
            <a:r>
              <a:rPr lang="es-ES" sz="1100" dirty="0" err="1"/>
              <a:t>soinuak</a:t>
            </a:r>
            <a:r>
              <a:rPr lang="es-ES" sz="1100" dirty="0"/>
              <a:t> </a:t>
            </a:r>
            <a:r>
              <a:rPr lang="es-ES" sz="1100" dirty="0" err="1"/>
              <a:t>dituzten</a:t>
            </a:r>
            <a:r>
              <a:rPr lang="es-ES" sz="1100" dirty="0"/>
              <a:t> web </a:t>
            </a:r>
            <a:r>
              <a:rPr lang="es-ES" sz="1100" dirty="0" err="1"/>
              <a:t>guneekin</a:t>
            </a:r>
            <a:r>
              <a:rPr lang="es-ES" sz="1100" dirty="0"/>
              <a:t> izan </a:t>
            </a:r>
            <a:r>
              <a:rPr lang="es-ES" sz="1100" dirty="0" err="1"/>
              <a:t>ditzakete</a:t>
            </a:r>
            <a:r>
              <a:rPr lang="es-ES" sz="1100" dirty="0"/>
              <a:t> </a:t>
            </a:r>
            <a:r>
              <a:rPr lang="es-ES" sz="1100" dirty="0" err="1"/>
              <a:t>arazoak</a:t>
            </a:r>
            <a:r>
              <a:rPr lang="es-ES" sz="1100" dirty="0"/>
              <a:t>, </a:t>
            </a:r>
            <a:r>
              <a:rPr lang="es-ES" sz="1100" dirty="0" err="1"/>
              <a:t>edukian</a:t>
            </a:r>
            <a:r>
              <a:rPr lang="es-ES" sz="1100" dirty="0"/>
              <a:t> </a:t>
            </a:r>
            <a:r>
              <a:rPr lang="es-ES" sz="1100" dirty="0" err="1"/>
              <a:t>arreta</a:t>
            </a:r>
            <a:r>
              <a:rPr lang="es-ES" sz="1100" dirty="0"/>
              <a:t> </a:t>
            </a:r>
            <a:r>
              <a:rPr lang="es-ES" sz="1100" dirty="0" err="1"/>
              <a:t>jartzea</a:t>
            </a:r>
            <a:r>
              <a:rPr lang="es-ES" sz="1100" dirty="0"/>
              <a:t> </a:t>
            </a:r>
            <a:r>
              <a:rPr lang="es-ES" sz="1100" dirty="0" err="1"/>
              <a:t>oztopatzen</a:t>
            </a:r>
            <a:r>
              <a:rPr lang="es-ES" sz="1100" dirty="0"/>
              <a:t> </a:t>
            </a:r>
            <a:r>
              <a:rPr lang="es-ES" sz="1100" dirty="0" err="1"/>
              <a:t>dietelako</a:t>
            </a:r>
            <a:r>
              <a:rPr lang="es-ES" sz="1100" dirty="0"/>
              <a:t>. </a:t>
            </a:r>
            <a:endParaRPr lang="es-ES" sz="1100" dirty="0" smtClean="0"/>
          </a:p>
          <a:p>
            <a:pPr marL="365760" lvl="1" indent="0" algn="just" fontAlgn="base">
              <a:buNone/>
            </a:pPr>
            <a:endParaRPr lang="es-ES" sz="1100" dirty="0" smtClean="0"/>
          </a:p>
          <a:p>
            <a:pPr lvl="2" algn="just" fontAlgn="base"/>
            <a:r>
              <a:rPr lang="es-ES" sz="1000" dirty="0" err="1" smtClean="0"/>
              <a:t>Beraz</a:t>
            </a:r>
            <a:r>
              <a:rPr lang="es-ES" sz="1000" dirty="0"/>
              <a:t>, </a:t>
            </a:r>
            <a:r>
              <a:rPr lang="es-ES" sz="1000" dirty="0" err="1"/>
              <a:t>horiek</a:t>
            </a:r>
            <a:r>
              <a:rPr lang="es-ES" sz="1000" dirty="0"/>
              <a:t> </a:t>
            </a:r>
            <a:r>
              <a:rPr lang="es-ES" sz="1000" dirty="0" err="1"/>
              <a:t>desgaitzeko</a:t>
            </a:r>
            <a:r>
              <a:rPr lang="es-ES" sz="1000" dirty="0"/>
              <a:t> </a:t>
            </a:r>
            <a:r>
              <a:rPr lang="es-ES" sz="1000" dirty="0" err="1"/>
              <a:t>erak</a:t>
            </a:r>
            <a:r>
              <a:rPr lang="es-ES" sz="1000" dirty="0"/>
              <a:t> </a:t>
            </a:r>
            <a:r>
              <a:rPr lang="es-ES" sz="1000" dirty="0" err="1"/>
              <a:t>eskuragarri</a:t>
            </a:r>
            <a:r>
              <a:rPr lang="es-ES" sz="1000" dirty="0"/>
              <a:t> </a:t>
            </a:r>
            <a:r>
              <a:rPr lang="es-ES" sz="1000" dirty="0" err="1"/>
              <a:t>egon</a:t>
            </a:r>
            <a:r>
              <a:rPr lang="es-ES" sz="1000" dirty="0"/>
              <a:t> </a:t>
            </a:r>
            <a:r>
              <a:rPr lang="es-ES" sz="1000" dirty="0" err="1"/>
              <a:t>behar</a:t>
            </a:r>
            <a:r>
              <a:rPr lang="es-ES" sz="1000" dirty="0"/>
              <a:t> du. </a:t>
            </a:r>
            <a:r>
              <a:rPr lang="es-ES" sz="1000" dirty="0" err="1"/>
              <a:t>Horretaz</a:t>
            </a:r>
            <a:r>
              <a:rPr lang="es-ES" sz="1000" dirty="0"/>
              <a:t> aparte, </a:t>
            </a:r>
            <a:r>
              <a:rPr lang="es-ES" sz="1000" dirty="0" err="1"/>
              <a:t>komenigarria</a:t>
            </a:r>
            <a:r>
              <a:rPr lang="es-ES" sz="1000" dirty="0"/>
              <a:t> da web </a:t>
            </a:r>
            <a:r>
              <a:rPr lang="es-ES" sz="1000" dirty="0" err="1"/>
              <a:t>gunea</a:t>
            </a:r>
            <a:r>
              <a:rPr lang="es-ES" sz="1000" dirty="0"/>
              <a:t> </a:t>
            </a:r>
            <a:r>
              <a:rPr lang="es-ES" sz="1000" dirty="0" err="1"/>
              <a:t>argi</a:t>
            </a:r>
            <a:r>
              <a:rPr lang="es-ES" sz="1000" dirty="0"/>
              <a:t> </a:t>
            </a:r>
            <a:r>
              <a:rPr lang="es-ES" sz="1000" dirty="0" err="1"/>
              <a:t>egituratzea</a:t>
            </a:r>
            <a:r>
              <a:rPr lang="es-ES" sz="1000" dirty="0" smtClean="0"/>
              <a:t>.</a:t>
            </a:r>
          </a:p>
          <a:p>
            <a:pPr marL="731520" lvl="2" indent="0" algn="just" fontAlgn="base">
              <a:buNone/>
            </a:pPr>
            <a:endParaRPr lang="es-ES" sz="1000" dirty="0"/>
          </a:p>
          <a:p>
            <a:pPr lvl="1" algn="just" fontAlgn="base"/>
            <a:r>
              <a:rPr lang="es-ES" sz="1100" u="sng" dirty="0" err="1" smtClean="0"/>
              <a:t>Ikasteko</a:t>
            </a:r>
            <a:r>
              <a:rPr lang="es-ES" sz="1100" u="sng" dirty="0" smtClean="0"/>
              <a:t> </a:t>
            </a:r>
            <a:r>
              <a:rPr lang="es-ES" sz="1100" u="sng" dirty="0" err="1"/>
              <a:t>zailtasuna</a:t>
            </a:r>
            <a:r>
              <a:rPr lang="es-ES" sz="1100" dirty="0"/>
              <a:t> </a:t>
            </a:r>
            <a:r>
              <a:rPr lang="es-ES" sz="1100" dirty="0" err="1"/>
              <a:t>dutenek</a:t>
            </a:r>
            <a:r>
              <a:rPr lang="es-ES" sz="1100" dirty="0"/>
              <a:t> </a:t>
            </a:r>
            <a:r>
              <a:rPr lang="es-ES" sz="1100" dirty="0" err="1"/>
              <a:t>denbora</a:t>
            </a:r>
            <a:r>
              <a:rPr lang="es-ES" sz="1100" dirty="0"/>
              <a:t> </a:t>
            </a:r>
            <a:r>
              <a:rPr lang="es-ES" sz="1100" dirty="0" err="1"/>
              <a:t>gehiago</a:t>
            </a:r>
            <a:r>
              <a:rPr lang="es-ES" sz="1100" dirty="0"/>
              <a:t> </a:t>
            </a:r>
            <a:r>
              <a:rPr lang="es-ES" sz="1100" dirty="0" err="1"/>
              <a:t>beharko</a:t>
            </a:r>
            <a:r>
              <a:rPr lang="es-ES" sz="1100" dirty="0"/>
              <a:t> </a:t>
            </a:r>
            <a:r>
              <a:rPr lang="es-ES" sz="1100" dirty="0" err="1"/>
              <a:t>dute</a:t>
            </a:r>
            <a:r>
              <a:rPr lang="es-ES" sz="1100" dirty="0"/>
              <a:t> </a:t>
            </a:r>
            <a:r>
              <a:rPr lang="es-ES" sz="1100" dirty="0" err="1"/>
              <a:t>ziur</a:t>
            </a:r>
            <a:r>
              <a:rPr lang="es-ES" sz="1100" dirty="0"/>
              <a:t> </a:t>
            </a:r>
            <a:r>
              <a:rPr lang="es-ES" sz="1100" dirty="0" err="1"/>
              <a:t>asko</a:t>
            </a:r>
            <a:r>
              <a:rPr lang="es-ES" sz="1100" dirty="0"/>
              <a:t> web </a:t>
            </a:r>
            <a:r>
              <a:rPr lang="es-ES" sz="1100" dirty="0" err="1"/>
              <a:t>gunean</a:t>
            </a:r>
            <a:r>
              <a:rPr lang="es-ES" sz="1100" dirty="0"/>
              <a:t> </a:t>
            </a:r>
            <a:r>
              <a:rPr lang="es-ES" sz="1100" dirty="0" err="1"/>
              <a:t>nabigatzeko</a:t>
            </a:r>
            <a:r>
              <a:rPr lang="es-ES" sz="1100" dirty="0"/>
              <a:t>. </a:t>
            </a:r>
            <a:r>
              <a:rPr lang="es-ES" sz="1100" dirty="0" err="1"/>
              <a:t>Pertsona</a:t>
            </a:r>
            <a:r>
              <a:rPr lang="es-ES" sz="1100" dirty="0"/>
              <a:t> </a:t>
            </a:r>
            <a:r>
              <a:rPr lang="es-ES" sz="1100" dirty="0" err="1"/>
              <a:t>horientzat</a:t>
            </a:r>
            <a:r>
              <a:rPr lang="es-ES" sz="1100" dirty="0"/>
              <a:t> </a:t>
            </a:r>
            <a:r>
              <a:rPr lang="es-ES" sz="1100" dirty="0" err="1"/>
              <a:t>neketsuak</a:t>
            </a:r>
            <a:r>
              <a:rPr lang="es-ES" sz="1100" dirty="0"/>
              <a:t> eta </a:t>
            </a:r>
            <a:r>
              <a:rPr lang="es-ES" sz="1100" dirty="0" err="1"/>
              <a:t>gaitzak</a:t>
            </a:r>
            <a:r>
              <a:rPr lang="es-ES" sz="1100" dirty="0"/>
              <a:t> izan </a:t>
            </a:r>
            <a:r>
              <a:rPr lang="es-ES" sz="1100" dirty="0" err="1"/>
              <a:t>daitezke</a:t>
            </a:r>
            <a:r>
              <a:rPr lang="es-ES" sz="1100" dirty="0"/>
              <a:t> </a:t>
            </a:r>
            <a:r>
              <a:rPr lang="es-ES" sz="1100" dirty="0" err="1"/>
              <a:t>behar</a:t>
            </a:r>
            <a:r>
              <a:rPr lang="es-ES" sz="1100" dirty="0"/>
              <a:t> </a:t>
            </a:r>
            <a:r>
              <a:rPr lang="es-ES" sz="1100" dirty="0" err="1"/>
              <a:t>ez</a:t>
            </a:r>
            <a:r>
              <a:rPr lang="es-ES" sz="1100" dirty="0"/>
              <a:t> </a:t>
            </a:r>
            <a:r>
              <a:rPr lang="es-ES" sz="1100" dirty="0" err="1"/>
              <a:t>denean</a:t>
            </a:r>
            <a:r>
              <a:rPr lang="es-ES" sz="1100" dirty="0"/>
              <a:t> </a:t>
            </a:r>
            <a:r>
              <a:rPr lang="es-ES" sz="1100" dirty="0" err="1"/>
              <a:t>hizkera</a:t>
            </a:r>
            <a:r>
              <a:rPr lang="es-ES" sz="1100" dirty="0"/>
              <a:t> </a:t>
            </a:r>
            <a:r>
              <a:rPr lang="es-ES" sz="1100" dirty="0" err="1"/>
              <a:t>zaila</a:t>
            </a:r>
            <a:r>
              <a:rPr lang="es-ES" sz="1100" dirty="0"/>
              <a:t> </a:t>
            </a:r>
            <a:r>
              <a:rPr lang="es-ES" sz="1100" dirty="0" err="1"/>
              <a:t>erabiltzen</a:t>
            </a:r>
            <a:r>
              <a:rPr lang="es-ES" sz="1100" dirty="0"/>
              <a:t> </a:t>
            </a:r>
            <a:r>
              <a:rPr lang="es-ES" sz="1100" dirty="0" err="1"/>
              <a:t>duten</a:t>
            </a:r>
            <a:r>
              <a:rPr lang="es-ES" sz="1100" dirty="0"/>
              <a:t> web </a:t>
            </a:r>
            <a:r>
              <a:rPr lang="es-ES" sz="1100" dirty="0" err="1"/>
              <a:t>guneak</a:t>
            </a:r>
            <a:r>
              <a:rPr lang="es-ES" sz="1100" dirty="0"/>
              <a:t>, </a:t>
            </a:r>
            <a:r>
              <a:rPr lang="es-ES" sz="1100" dirty="0" err="1"/>
              <a:t>egitura</a:t>
            </a:r>
            <a:r>
              <a:rPr lang="es-ES" sz="1100" dirty="0"/>
              <a:t> </a:t>
            </a:r>
            <a:r>
              <a:rPr lang="es-ES" sz="1100" dirty="0" err="1"/>
              <a:t>argia</a:t>
            </a:r>
            <a:r>
              <a:rPr lang="es-ES" sz="1100" dirty="0"/>
              <a:t> eta </a:t>
            </a:r>
            <a:r>
              <a:rPr lang="es-ES" sz="1100" dirty="0" err="1"/>
              <a:t>koherentea</a:t>
            </a:r>
            <a:r>
              <a:rPr lang="es-ES" sz="1100" dirty="0"/>
              <a:t> </a:t>
            </a:r>
            <a:r>
              <a:rPr lang="es-ES" sz="1100" dirty="0" err="1"/>
              <a:t>ez</a:t>
            </a:r>
            <a:r>
              <a:rPr lang="es-ES" sz="1100" dirty="0"/>
              <a:t> </a:t>
            </a:r>
            <a:r>
              <a:rPr lang="es-ES" sz="1100" dirty="0" err="1"/>
              <a:t>dutenak</a:t>
            </a:r>
            <a:r>
              <a:rPr lang="es-ES" sz="1100" dirty="0"/>
              <a:t>, </a:t>
            </a:r>
            <a:r>
              <a:rPr lang="es-ES" sz="1100" dirty="0" err="1"/>
              <a:t>edo</a:t>
            </a:r>
            <a:r>
              <a:rPr lang="es-ES" sz="1100" dirty="0"/>
              <a:t> </a:t>
            </a:r>
            <a:r>
              <a:rPr lang="es-ES" sz="1100" dirty="0" err="1"/>
              <a:t>edukia</a:t>
            </a:r>
            <a:r>
              <a:rPr lang="es-ES" sz="1100" dirty="0"/>
              <a:t> </a:t>
            </a:r>
            <a:r>
              <a:rPr lang="es-ES" sz="1100" dirty="0" err="1"/>
              <a:t>osatzeko</a:t>
            </a:r>
            <a:r>
              <a:rPr lang="es-ES" sz="1100" dirty="0"/>
              <a:t> </a:t>
            </a:r>
            <a:r>
              <a:rPr lang="es-ES" sz="1100" dirty="0" err="1"/>
              <a:t>grafikorik</a:t>
            </a:r>
            <a:r>
              <a:rPr lang="es-ES" sz="1100" dirty="0"/>
              <a:t> </a:t>
            </a:r>
            <a:r>
              <a:rPr lang="es-ES" sz="1100" dirty="0" err="1"/>
              <a:t>erabiltzen</a:t>
            </a:r>
            <a:r>
              <a:rPr lang="es-ES" sz="1100" dirty="0"/>
              <a:t> </a:t>
            </a:r>
            <a:r>
              <a:rPr lang="es-ES" sz="1100" dirty="0" err="1"/>
              <a:t>ez</a:t>
            </a:r>
            <a:r>
              <a:rPr lang="es-ES" sz="1100" dirty="0"/>
              <a:t> </a:t>
            </a:r>
            <a:r>
              <a:rPr lang="es-ES" sz="1100" dirty="0" err="1"/>
              <a:t>dutenak</a:t>
            </a:r>
            <a:r>
              <a:rPr lang="es-ES" sz="1100" dirty="0"/>
              <a:t>.</a:t>
            </a:r>
            <a:r>
              <a:rPr lang="es-ES" sz="1100" dirty="0" smtClean="0"/>
              <a:t>. </a:t>
            </a:r>
            <a:endParaRPr lang="es-ES" sz="1100" dirty="0"/>
          </a:p>
          <a:p>
            <a:pPr marL="365760" lvl="1" indent="0" algn="just" fontAlgn="base">
              <a:buNone/>
            </a:pPr>
            <a:endParaRPr lang="es-ES" sz="1100" dirty="0"/>
          </a:p>
          <a:p>
            <a:pPr lvl="2" algn="just" fontAlgn="base"/>
            <a:r>
              <a:rPr lang="es-ES" sz="1000" dirty="0" err="1"/>
              <a:t>Beraz</a:t>
            </a:r>
            <a:r>
              <a:rPr lang="es-ES" sz="1000" dirty="0"/>
              <a:t>, </a:t>
            </a:r>
            <a:r>
              <a:rPr lang="es-ES" sz="1000" dirty="0" err="1"/>
              <a:t>horiek</a:t>
            </a:r>
            <a:r>
              <a:rPr lang="es-ES" sz="1000" dirty="0"/>
              <a:t> </a:t>
            </a:r>
            <a:r>
              <a:rPr lang="es-ES" sz="1000" dirty="0" err="1"/>
              <a:t>desgaitzeko</a:t>
            </a:r>
            <a:r>
              <a:rPr lang="es-ES" sz="1000" dirty="0"/>
              <a:t> </a:t>
            </a:r>
            <a:r>
              <a:rPr lang="es-ES" sz="1000" dirty="0" err="1"/>
              <a:t>erak</a:t>
            </a:r>
            <a:r>
              <a:rPr lang="es-ES" sz="1000" dirty="0"/>
              <a:t> </a:t>
            </a:r>
            <a:r>
              <a:rPr lang="es-ES" sz="1000" dirty="0" err="1"/>
              <a:t>eskuragarri</a:t>
            </a:r>
            <a:r>
              <a:rPr lang="es-ES" sz="1000" dirty="0"/>
              <a:t> </a:t>
            </a:r>
            <a:r>
              <a:rPr lang="es-ES" sz="1000" dirty="0" err="1"/>
              <a:t>egon</a:t>
            </a:r>
            <a:r>
              <a:rPr lang="es-ES" sz="1000" dirty="0"/>
              <a:t> </a:t>
            </a:r>
            <a:r>
              <a:rPr lang="es-ES" sz="1000" dirty="0" err="1"/>
              <a:t>behar</a:t>
            </a:r>
            <a:r>
              <a:rPr lang="es-ES" sz="1000" dirty="0"/>
              <a:t> du. </a:t>
            </a:r>
            <a:r>
              <a:rPr lang="es-ES" sz="1000" dirty="0" err="1"/>
              <a:t>Horretaz</a:t>
            </a:r>
            <a:r>
              <a:rPr lang="es-ES" sz="1000" dirty="0"/>
              <a:t> aparte, </a:t>
            </a:r>
            <a:r>
              <a:rPr lang="es-ES" sz="1000" dirty="0" err="1"/>
              <a:t>komenigarria</a:t>
            </a:r>
            <a:r>
              <a:rPr lang="es-ES" sz="1000" dirty="0"/>
              <a:t> da web </a:t>
            </a:r>
            <a:r>
              <a:rPr lang="es-ES" sz="1000" dirty="0" err="1"/>
              <a:t>gunea</a:t>
            </a:r>
            <a:r>
              <a:rPr lang="es-ES" sz="1000" dirty="0"/>
              <a:t> </a:t>
            </a:r>
            <a:r>
              <a:rPr lang="es-ES" sz="1000" dirty="0" err="1"/>
              <a:t>argi</a:t>
            </a:r>
            <a:r>
              <a:rPr lang="es-ES" sz="1000" dirty="0"/>
              <a:t> </a:t>
            </a:r>
            <a:r>
              <a:rPr lang="es-ES" sz="1000" dirty="0" err="1"/>
              <a:t>egituratzea</a:t>
            </a:r>
            <a:r>
              <a:rPr lang="es-ES" sz="1000" dirty="0"/>
              <a:t>.</a:t>
            </a:r>
          </a:p>
          <a:p>
            <a:pPr lvl="1" algn="just" fontAlgn="base"/>
            <a:r>
              <a:rPr lang="es-ES" sz="1400" i="1" dirty="0" err="1" smtClean="0"/>
              <a:t>Aipatutako</a:t>
            </a:r>
            <a:r>
              <a:rPr lang="es-ES" sz="1400" i="1" dirty="0" smtClean="0"/>
              <a:t> </a:t>
            </a:r>
            <a:r>
              <a:rPr lang="es-ES" sz="1400" i="1" dirty="0" err="1" smtClean="0"/>
              <a:t>neurriak</a:t>
            </a:r>
            <a:r>
              <a:rPr lang="es-ES" sz="1400" i="1" dirty="0" smtClean="0"/>
              <a:t> </a:t>
            </a:r>
            <a:r>
              <a:rPr lang="es-ES" sz="1400" i="1" dirty="0" err="1"/>
              <a:t>baliagarriak</a:t>
            </a:r>
            <a:r>
              <a:rPr lang="es-ES" sz="1400" i="1" dirty="0"/>
              <a:t> izan </a:t>
            </a:r>
            <a:r>
              <a:rPr lang="es-ES" sz="1400" i="1" dirty="0" err="1"/>
              <a:t>daitezke</a:t>
            </a:r>
            <a:r>
              <a:rPr lang="es-ES" sz="1400" i="1" dirty="0"/>
              <a:t> </a:t>
            </a:r>
            <a:r>
              <a:rPr lang="es-ES" sz="1400" i="1" dirty="0" err="1"/>
              <a:t>bestelako</a:t>
            </a:r>
            <a:r>
              <a:rPr lang="es-ES" sz="1400" i="1" dirty="0"/>
              <a:t> </a:t>
            </a:r>
            <a:r>
              <a:rPr lang="es-ES" sz="1400" i="1" dirty="0" err="1"/>
              <a:t>ezagutza-arazo</a:t>
            </a:r>
            <a:r>
              <a:rPr lang="es-ES" sz="1400" i="1" dirty="0"/>
              <a:t>, </a:t>
            </a:r>
            <a:r>
              <a:rPr lang="es-ES" sz="1400" i="1" dirty="0" err="1"/>
              <a:t>arazo</a:t>
            </a:r>
            <a:r>
              <a:rPr lang="es-ES" sz="1400" i="1" dirty="0"/>
              <a:t> </a:t>
            </a:r>
            <a:r>
              <a:rPr lang="es-ES" sz="1400" i="1" dirty="0" err="1"/>
              <a:t>neurologiko</a:t>
            </a:r>
            <a:r>
              <a:rPr lang="es-ES" sz="1400" i="1" dirty="0"/>
              <a:t>, memoria-</a:t>
            </a:r>
            <a:r>
              <a:rPr lang="es-ES" sz="1400" i="1" dirty="0" err="1"/>
              <a:t>arazo</a:t>
            </a:r>
            <a:r>
              <a:rPr lang="es-ES" sz="1400" i="1" dirty="0"/>
              <a:t> </a:t>
            </a:r>
            <a:r>
              <a:rPr lang="es-ES" sz="1400" i="1" dirty="0" err="1"/>
              <a:t>edo</a:t>
            </a:r>
            <a:r>
              <a:rPr lang="es-ES" sz="1400" i="1" dirty="0"/>
              <a:t> </a:t>
            </a:r>
            <a:r>
              <a:rPr lang="es-ES" sz="1400" i="1" dirty="0" err="1"/>
              <a:t>adimen</a:t>
            </a:r>
            <a:r>
              <a:rPr lang="es-ES" sz="1400" i="1" dirty="0"/>
              <a:t>- eta </a:t>
            </a:r>
            <a:r>
              <a:rPr lang="es-ES" sz="1400" i="1" dirty="0" err="1"/>
              <a:t>emozio-arazoetan</a:t>
            </a:r>
            <a:r>
              <a:rPr lang="es-ES" sz="1400" i="1" dirty="0"/>
              <a:t>.</a:t>
            </a:r>
          </a:p>
          <a:p>
            <a:pPr algn="just" fontAlgn="base"/>
            <a:endParaRPr lang="es-ES" sz="2000" dirty="0"/>
          </a:p>
          <a:p>
            <a:pPr marL="0" indent="0" algn="just" fontAlgn="base">
              <a:buNone/>
            </a:pPr>
            <a:endParaRPr lang="es-ES" sz="2000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22669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 smtClean="0"/>
              <a:t>nagusiak</a:t>
            </a:r>
            <a:r>
              <a:rPr lang="es-ES" dirty="0" smtClean="0"/>
              <a:t>: epilepsia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 fontAlgn="base"/>
            <a:r>
              <a:rPr lang="es-ES" sz="2000" dirty="0" err="1"/>
              <a:t>Entzun</a:t>
            </a:r>
            <a:r>
              <a:rPr lang="es-ES" sz="2000" dirty="0"/>
              <a:t> eta </a:t>
            </a:r>
            <a:r>
              <a:rPr lang="es-ES" sz="2000" dirty="0" err="1"/>
              <a:t>ikusizko</a:t>
            </a:r>
            <a:r>
              <a:rPr lang="es-ES" sz="2000" dirty="0"/>
              <a:t> </a:t>
            </a:r>
            <a:r>
              <a:rPr lang="es-ES" sz="2000" dirty="0" err="1"/>
              <a:t>flashek</a:t>
            </a:r>
            <a:r>
              <a:rPr lang="es-ES" sz="2000" dirty="0"/>
              <a:t> eta </a:t>
            </a:r>
            <a:r>
              <a:rPr lang="es-ES" sz="2000" dirty="0" err="1"/>
              <a:t>distirek</a:t>
            </a:r>
            <a:r>
              <a:rPr lang="es-ES" sz="2000" dirty="0"/>
              <a:t> </a:t>
            </a:r>
            <a:r>
              <a:rPr lang="es-ES" sz="2000" dirty="0" err="1"/>
              <a:t>eraginda</a:t>
            </a:r>
            <a:r>
              <a:rPr lang="es-ES" sz="2000" dirty="0"/>
              <a:t> </a:t>
            </a:r>
            <a:r>
              <a:rPr lang="es-ES" sz="2000" dirty="0" err="1"/>
              <a:t>krisialdiak</a:t>
            </a:r>
            <a:r>
              <a:rPr lang="es-ES" sz="2000" dirty="0"/>
              <a:t> jasan </a:t>
            </a:r>
            <a:r>
              <a:rPr lang="es-ES" sz="2000" dirty="0" err="1"/>
              <a:t>ditzakete</a:t>
            </a:r>
            <a:r>
              <a:rPr lang="es-ES" sz="2000" dirty="0"/>
              <a:t> epilepsia </a:t>
            </a:r>
            <a:r>
              <a:rPr lang="es-ES" sz="2000" dirty="0" err="1"/>
              <a:t>duten</a:t>
            </a:r>
            <a:r>
              <a:rPr lang="es-ES" sz="2000" dirty="0"/>
              <a:t> </a:t>
            </a:r>
            <a:r>
              <a:rPr lang="es-ES" sz="2000" dirty="0" err="1"/>
              <a:t>lagunek</a:t>
            </a:r>
            <a:r>
              <a:rPr lang="es-ES" sz="2000" dirty="0"/>
              <a:t>. </a:t>
            </a:r>
            <a:endParaRPr lang="es-ES" sz="2000" dirty="0" smtClean="0"/>
          </a:p>
          <a:p>
            <a:pPr algn="just" fontAlgn="base"/>
            <a:endParaRPr lang="es-ES" sz="2000" dirty="0" smtClean="0"/>
          </a:p>
          <a:p>
            <a:pPr lvl="1" algn="just" fontAlgn="base"/>
            <a:r>
              <a:rPr lang="es-ES" sz="1700" dirty="0" err="1" smtClean="0"/>
              <a:t>Horrenbestez</a:t>
            </a:r>
            <a:r>
              <a:rPr lang="es-ES" sz="1700" dirty="0"/>
              <a:t>, </a:t>
            </a:r>
            <a:r>
              <a:rPr lang="es-ES" sz="1700" dirty="0" err="1"/>
              <a:t>garrantzitsua</a:t>
            </a:r>
            <a:r>
              <a:rPr lang="es-ES" sz="1700" dirty="0"/>
              <a:t> da </a:t>
            </a:r>
            <a:r>
              <a:rPr lang="es-ES" sz="1700" dirty="0" err="1"/>
              <a:t>gehiegikeriarik</a:t>
            </a:r>
            <a:r>
              <a:rPr lang="es-ES" sz="1700" dirty="0"/>
              <a:t> </a:t>
            </a:r>
            <a:r>
              <a:rPr lang="es-ES" sz="1700" dirty="0" err="1"/>
              <a:t>ez</a:t>
            </a:r>
            <a:r>
              <a:rPr lang="es-ES" sz="1700" dirty="0"/>
              <a:t> </a:t>
            </a:r>
            <a:r>
              <a:rPr lang="es-ES" sz="1700" dirty="0" err="1"/>
              <a:t>egitea</a:t>
            </a:r>
            <a:r>
              <a:rPr lang="es-ES" sz="1700" dirty="0"/>
              <a:t> </a:t>
            </a:r>
            <a:r>
              <a:rPr lang="es-ES" sz="1700" dirty="0" err="1"/>
              <a:t>animazio</a:t>
            </a:r>
            <a:r>
              <a:rPr lang="es-ES" sz="1700" dirty="0"/>
              <a:t> eta </a:t>
            </a:r>
            <a:r>
              <a:rPr lang="es-ES" sz="1700" dirty="0" err="1"/>
              <a:t>objektuekin</a:t>
            </a:r>
            <a:r>
              <a:rPr lang="es-ES" sz="1700" dirty="0"/>
              <a:t>, eta </a:t>
            </a:r>
            <a:r>
              <a:rPr lang="es-ES" sz="1700" dirty="0" err="1"/>
              <a:t>ezinbestekoa</a:t>
            </a:r>
            <a:r>
              <a:rPr lang="es-ES" sz="1700" dirty="0"/>
              <a:t> da </a:t>
            </a:r>
            <a:r>
              <a:rPr lang="es-ES" sz="1700" dirty="0" err="1"/>
              <a:t>desgaitzeko</a:t>
            </a:r>
            <a:r>
              <a:rPr lang="es-ES" sz="1700" dirty="0"/>
              <a:t> era </a:t>
            </a:r>
            <a:r>
              <a:rPr lang="es-ES" sz="1700" dirty="0" err="1"/>
              <a:t>errazak</a:t>
            </a:r>
            <a:r>
              <a:rPr lang="es-ES" sz="1700" dirty="0"/>
              <a:t> </a:t>
            </a:r>
            <a:r>
              <a:rPr lang="es-ES" sz="1700" dirty="0" err="1"/>
              <a:t>eskuragarri</a:t>
            </a:r>
            <a:r>
              <a:rPr lang="es-ES" sz="1700" dirty="0"/>
              <a:t> </a:t>
            </a:r>
            <a:r>
              <a:rPr lang="es-ES" sz="1700" dirty="0" err="1"/>
              <a:t>egotea</a:t>
            </a:r>
            <a:r>
              <a:rPr lang="es-ES" sz="1700" dirty="0"/>
              <a:t>.</a:t>
            </a:r>
          </a:p>
          <a:p>
            <a:pPr marL="0" indent="0" algn="just" fontAlgn="base">
              <a:buNone/>
            </a:pPr>
            <a:endParaRPr lang="es-ES" sz="2000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60219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 smtClean="0"/>
              <a:t>Kontzeptua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" b="1" i="1" dirty="0" err="1" smtClean="0"/>
              <a:t>Ezintasunik</a:t>
            </a:r>
            <a:r>
              <a:rPr lang="es-ES" b="1" i="1" dirty="0" smtClean="0"/>
              <a:t> </a:t>
            </a:r>
            <a:r>
              <a:rPr lang="es-ES" b="1" i="1" dirty="0" err="1" smtClean="0"/>
              <a:t>ez</a:t>
            </a:r>
            <a:r>
              <a:rPr lang="es-ES" b="1" i="1" dirty="0" smtClean="0"/>
              <a:t>. Ez </a:t>
            </a:r>
            <a:r>
              <a:rPr lang="es-ES" b="1" i="1" dirty="0" err="1" smtClean="0"/>
              <a:t>mundu</a:t>
            </a:r>
            <a:r>
              <a:rPr lang="es-ES" b="1" i="1" dirty="0" smtClean="0"/>
              <a:t> </a:t>
            </a:r>
            <a:r>
              <a:rPr lang="es-ES" b="1" i="1" dirty="0" err="1" smtClean="0"/>
              <a:t>errealean</a:t>
            </a:r>
            <a:r>
              <a:rPr lang="es-ES" b="1" i="1" dirty="0" smtClean="0"/>
              <a:t>, </a:t>
            </a:r>
            <a:r>
              <a:rPr lang="es-ES" b="1" i="1" dirty="0" err="1" smtClean="0"/>
              <a:t>ez</a:t>
            </a:r>
            <a:r>
              <a:rPr lang="es-ES" b="1" i="1" dirty="0" smtClean="0"/>
              <a:t> </a:t>
            </a:r>
            <a:r>
              <a:rPr lang="es-ES" b="1" i="1" dirty="0" err="1" smtClean="0"/>
              <a:t>birtualean</a:t>
            </a:r>
            <a:endParaRPr lang="es-ES" b="1" i="1" dirty="0" smtClean="0"/>
          </a:p>
          <a:p>
            <a:pPr lvl="1" algn="just"/>
            <a:r>
              <a:rPr lang="es-ES" sz="2000" dirty="0" err="1" smtClean="0"/>
              <a:t>Hirigintzan</a:t>
            </a:r>
            <a:r>
              <a:rPr lang="es-ES" sz="2000" dirty="0" smtClean="0"/>
              <a:t> </a:t>
            </a:r>
            <a:r>
              <a:rPr lang="es-ES" sz="2000" dirty="0" err="1"/>
              <a:t>dagoeneko</a:t>
            </a:r>
            <a:r>
              <a:rPr lang="es-ES" sz="2000" dirty="0"/>
              <a:t> </a:t>
            </a:r>
            <a:r>
              <a:rPr lang="es-ES" sz="2000" dirty="0" err="1"/>
              <a:t>gertatzen</a:t>
            </a:r>
            <a:r>
              <a:rPr lang="es-ES" sz="2000" dirty="0"/>
              <a:t> den </a:t>
            </a:r>
            <a:r>
              <a:rPr lang="es-ES" sz="2000" dirty="0" err="1"/>
              <a:t>bezala</a:t>
            </a:r>
            <a:r>
              <a:rPr lang="es-ES" sz="2000" dirty="0"/>
              <a:t>, </a:t>
            </a:r>
            <a:r>
              <a:rPr lang="es-ES" sz="2000" dirty="0" smtClean="0"/>
              <a:t>web </a:t>
            </a:r>
            <a:r>
              <a:rPr lang="es-ES" sz="2000" dirty="0" err="1" smtClean="0"/>
              <a:t>guneen</a:t>
            </a:r>
            <a:r>
              <a:rPr lang="es-ES" sz="2000" dirty="0" smtClean="0"/>
              <a:t> </a:t>
            </a:r>
            <a:r>
              <a:rPr lang="es-ES" sz="2000" dirty="0" err="1" smtClean="0"/>
              <a:t>munduan</a:t>
            </a:r>
            <a:r>
              <a:rPr lang="es-ES" sz="2000" dirty="0" smtClean="0"/>
              <a:t> ere </a:t>
            </a:r>
            <a:r>
              <a:rPr lang="es-ES" sz="2000" dirty="0" err="1" smtClean="0"/>
              <a:t>geroz</a:t>
            </a:r>
            <a:r>
              <a:rPr lang="es-ES" sz="2000" dirty="0" smtClean="0"/>
              <a:t> eta </a:t>
            </a:r>
            <a:r>
              <a:rPr lang="es-ES" sz="2000" dirty="0" err="1" smtClean="0"/>
              <a:t>gehiago</a:t>
            </a:r>
            <a:r>
              <a:rPr lang="es-ES" sz="2000" dirty="0" smtClean="0"/>
              <a:t> </a:t>
            </a:r>
            <a:r>
              <a:rPr lang="es-ES" sz="2000" dirty="0" err="1" smtClean="0"/>
              <a:t>hartzen</a:t>
            </a:r>
            <a:r>
              <a:rPr lang="es-ES" sz="2000" dirty="0" smtClean="0"/>
              <a:t> da </a:t>
            </a:r>
            <a:r>
              <a:rPr lang="es-ES" sz="2000" dirty="0" err="1" smtClean="0"/>
              <a:t>aintzat</a:t>
            </a:r>
            <a:r>
              <a:rPr lang="es-ES" sz="2000" dirty="0" smtClean="0"/>
              <a:t> </a:t>
            </a:r>
            <a:r>
              <a:rPr lang="es-ES" sz="2000" u="sng" dirty="0" err="1" smtClean="0"/>
              <a:t>irisgarritasuna</a:t>
            </a:r>
            <a:r>
              <a:rPr lang="es-ES" sz="2000" dirty="0" smtClean="0"/>
              <a:t>, </a:t>
            </a:r>
            <a:r>
              <a:rPr lang="es-ES" sz="2000" dirty="0" err="1" smtClean="0"/>
              <a:t>hau</a:t>
            </a:r>
            <a:r>
              <a:rPr lang="es-ES" sz="2000" dirty="0" smtClean="0"/>
              <a:t> da, </a:t>
            </a:r>
            <a:r>
              <a:rPr lang="es-ES" sz="2000" u="sng" dirty="0" smtClean="0"/>
              <a:t>web </a:t>
            </a:r>
            <a:r>
              <a:rPr lang="es-ES" sz="2000" u="sng" dirty="0" err="1" smtClean="0"/>
              <a:t>guneak</a:t>
            </a:r>
            <a:r>
              <a:rPr lang="es-ES" sz="2000" u="sng" dirty="0" smtClean="0"/>
              <a:t> </a:t>
            </a:r>
            <a:r>
              <a:rPr lang="es-ES" sz="2000" u="sng" dirty="0" err="1" smtClean="0"/>
              <a:t>edonork</a:t>
            </a:r>
            <a:r>
              <a:rPr lang="es-ES" sz="2000" u="sng" dirty="0" smtClean="0"/>
              <a:t> </a:t>
            </a:r>
            <a:r>
              <a:rPr lang="es-ES" sz="2000" u="sng" dirty="0" err="1" smtClean="0"/>
              <a:t>erabiltzeko</a:t>
            </a:r>
            <a:r>
              <a:rPr lang="es-ES" sz="2000" u="sng" dirty="0" smtClean="0"/>
              <a:t> </a:t>
            </a:r>
            <a:r>
              <a:rPr lang="es-ES" sz="2000" u="sng" dirty="0" err="1" smtClean="0"/>
              <a:t>modukoak</a:t>
            </a:r>
            <a:r>
              <a:rPr lang="es-ES" sz="2000" u="sng" dirty="0" smtClean="0"/>
              <a:t> </a:t>
            </a:r>
            <a:r>
              <a:rPr lang="es-ES" sz="2000" u="sng" dirty="0" err="1" smtClean="0"/>
              <a:t>izatea</a:t>
            </a:r>
            <a:r>
              <a:rPr lang="es-ES" sz="2000" dirty="0" smtClean="0"/>
              <a:t>. Eta, </a:t>
            </a:r>
            <a:r>
              <a:rPr lang="es-ES" sz="2000" dirty="0" err="1" smtClean="0"/>
              <a:t>zorionez</a:t>
            </a:r>
            <a:r>
              <a:rPr lang="es-ES" sz="2000" dirty="0" smtClean="0"/>
              <a:t>, </a:t>
            </a:r>
            <a:r>
              <a:rPr lang="es-ES" sz="2000" dirty="0" err="1" smtClean="0"/>
              <a:t>irisgarritasuna</a:t>
            </a:r>
            <a:r>
              <a:rPr lang="es-ES" sz="2000" dirty="0" smtClean="0"/>
              <a:t> web </a:t>
            </a:r>
            <a:r>
              <a:rPr lang="es-ES" sz="2000" dirty="0" err="1" smtClean="0"/>
              <a:t>guneen</a:t>
            </a:r>
            <a:r>
              <a:rPr lang="es-ES" sz="2000" dirty="0" smtClean="0"/>
              <a:t> </a:t>
            </a:r>
            <a:r>
              <a:rPr lang="es-ES" sz="2000" dirty="0" err="1" smtClean="0"/>
              <a:t>kalitatearen</a:t>
            </a:r>
            <a:r>
              <a:rPr lang="es-ES" sz="2000" dirty="0" smtClean="0"/>
              <a:t> </a:t>
            </a:r>
            <a:r>
              <a:rPr lang="es-ES" sz="2000" dirty="0" err="1" smtClean="0"/>
              <a:t>adierazle</a:t>
            </a:r>
            <a:r>
              <a:rPr lang="es-ES" sz="2000" dirty="0" smtClean="0"/>
              <a:t> </a:t>
            </a:r>
            <a:r>
              <a:rPr lang="es-ES" sz="2000" dirty="0" err="1" smtClean="0"/>
              <a:t>bihurtu</a:t>
            </a:r>
            <a:r>
              <a:rPr lang="es-ES" sz="2000" dirty="0" smtClean="0"/>
              <a:t> da. Hala ere, web </a:t>
            </a:r>
            <a:r>
              <a:rPr lang="es-ES" sz="2000" dirty="0" err="1" smtClean="0"/>
              <a:t>gune</a:t>
            </a:r>
            <a:r>
              <a:rPr lang="es-ES" sz="2000" dirty="0" smtClean="0"/>
              <a:t> </a:t>
            </a:r>
            <a:r>
              <a:rPr lang="es-ES" sz="2000" dirty="0" err="1" smtClean="0"/>
              <a:t>gehien-gehienak</a:t>
            </a:r>
            <a:r>
              <a:rPr lang="es-ES" sz="2000" dirty="0" smtClean="0"/>
              <a:t> </a:t>
            </a:r>
            <a:r>
              <a:rPr lang="es-ES" sz="2000" dirty="0" err="1" smtClean="0"/>
              <a:t>ez</a:t>
            </a:r>
            <a:r>
              <a:rPr lang="es-ES" sz="2000" dirty="0" smtClean="0"/>
              <a:t> </a:t>
            </a:r>
            <a:r>
              <a:rPr lang="es-ES" sz="2000" dirty="0" err="1" smtClean="0"/>
              <a:t>dira</a:t>
            </a:r>
            <a:r>
              <a:rPr lang="es-ES" sz="2000" dirty="0" smtClean="0"/>
              <a:t> </a:t>
            </a:r>
            <a:r>
              <a:rPr lang="es-ES" sz="2000" dirty="0" err="1" smtClean="0"/>
              <a:t>oraindik</a:t>
            </a:r>
            <a:r>
              <a:rPr lang="es-ES" sz="2000" dirty="0" smtClean="0"/>
              <a:t> </a:t>
            </a:r>
            <a:r>
              <a:rPr lang="es-ES" sz="2000" dirty="0" err="1" smtClean="0"/>
              <a:t>irisgarriak</a:t>
            </a:r>
            <a:r>
              <a:rPr lang="es-ES" sz="2000" dirty="0" smtClean="0"/>
              <a:t>.</a:t>
            </a:r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8674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195486"/>
            <a:ext cx="7467600" cy="857250"/>
          </a:xfrm>
        </p:spPr>
        <p:txBody>
          <a:bodyPr>
            <a:normAutofit/>
          </a:bodyPr>
          <a:lstStyle/>
          <a:p>
            <a:r>
              <a:rPr lang="eu-ES" sz="2400" dirty="0"/>
              <a:t>diseinu irisgarriaren printzipio orokorrak</a:t>
            </a:r>
            <a:endParaRPr lang="es-ES" sz="24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s-ES" sz="2000" dirty="0" err="1" smtClean="0"/>
              <a:t>Webguneen</a:t>
            </a:r>
            <a:r>
              <a:rPr lang="es-ES" sz="2000" dirty="0" smtClean="0"/>
              <a:t> </a:t>
            </a:r>
            <a:r>
              <a:rPr lang="es-ES" sz="2000" dirty="0" err="1" smtClean="0"/>
              <a:t>irisgarritasuna</a:t>
            </a:r>
            <a:r>
              <a:rPr lang="es-ES" sz="2000" dirty="0" smtClean="0"/>
              <a:t> </a:t>
            </a:r>
            <a:r>
              <a:rPr lang="es-ES" sz="2000" dirty="0" err="1" smtClean="0"/>
              <a:t>lortzeko</a:t>
            </a:r>
            <a:r>
              <a:rPr lang="es-ES" sz="2000" dirty="0" smtClean="0"/>
              <a:t> </a:t>
            </a:r>
            <a:r>
              <a:rPr lang="es-ES" sz="2000" dirty="0" err="1" smtClean="0"/>
              <a:t>lanetan</a:t>
            </a:r>
            <a:r>
              <a:rPr lang="es-ES" sz="2000" dirty="0" smtClean="0"/>
              <a:t> </a:t>
            </a:r>
            <a:r>
              <a:rPr lang="es-ES" sz="2000" dirty="0" err="1" smtClean="0"/>
              <a:t>gogor</a:t>
            </a:r>
            <a:r>
              <a:rPr lang="es-ES" sz="2000" dirty="0" smtClean="0"/>
              <a:t> </a:t>
            </a:r>
            <a:r>
              <a:rPr lang="es-ES" sz="2000" dirty="0" err="1" smtClean="0"/>
              <a:t>diardu</a:t>
            </a:r>
            <a:r>
              <a:rPr lang="es-ES" sz="2000" dirty="0" smtClean="0"/>
              <a:t> W3C </a:t>
            </a:r>
            <a:r>
              <a:rPr lang="es-ES" sz="2000" dirty="0" err="1" smtClean="0"/>
              <a:t>partzuergoak</a:t>
            </a:r>
            <a:r>
              <a:rPr lang="es-ES" sz="2000" dirty="0"/>
              <a:t> </a:t>
            </a:r>
            <a:r>
              <a:rPr lang="es-ES" sz="2000" dirty="0" err="1" smtClean="0"/>
              <a:t>urtetan</a:t>
            </a:r>
            <a:r>
              <a:rPr lang="es-ES" sz="2000" dirty="0" smtClean="0"/>
              <a:t>.</a:t>
            </a:r>
          </a:p>
          <a:p>
            <a:pPr algn="just"/>
            <a:r>
              <a:rPr lang="eu-ES" sz="2000" dirty="0" smtClean="0"/>
              <a:t>Diseinu irisgarriaren </a:t>
            </a:r>
            <a:r>
              <a:rPr lang="eu-ES" sz="2000" dirty="0"/>
              <a:t>printzipioak identifikatzeko </a:t>
            </a:r>
            <a:r>
              <a:rPr lang="eu-ES" sz="2000" dirty="0" smtClean="0"/>
              <a:t>erabiltzen </a:t>
            </a:r>
            <a:r>
              <a:rPr lang="eu-ES" sz="2000" dirty="0"/>
              <a:t>diren kontsortzioaren dokumentuak edo estandarrak bi </a:t>
            </a:r>
            <a:r>
              <a:rPr lang="eu-ES" sz="2000" dirty="0" smtClean="0"/>
              <a:t>dira:</a:t>
            </a:r>
          </a:p>
          <a:p>
            <a:pPr lvl="1" algn="just"/>
            <a:r>
              <a:rPr lang="eu-ES" sz="1700" dirty="0" smtClean="0"/>
              <a:t>1999an, WCAG 1.0 (</a:t>
            </a:r>
            <a:r>
              <a:rPr lang="eu-ES" sz="1700" b="1" i="1" dirty="0" smtClean="0"/>
              <a:t>Web </a:t>
            </a:r>
            <a:r>
              <a:rPr lang="eu-ES" sz="1700" b="1" i="1" dirty="0" err="1" smtClean="0"/>
              <a:t>Content</a:t>
            </a:r>
            <a:r>
              <a:rPr lang="eu-ES" sz="1700" b="1" i="1" dirty="0" smtClean="0"/>
              <a:t> </a:t>
            </a:r>
            <a:r>
              <a:rPr lang="eu-ES" sz="1700" b="1" i="1" dirty="0" err="1" smtClean="0"/>
              <a:t>Accesibility</a:t>
            </a:r>
            <a:r>
              <a:rPr lang="eu-ES" sz="1700" b="1" i="1" dirty="0" smtClean="0"/>
              <a:t> </a:t>
            </a:r>
            <a:r>
              <a:rPr lang="eu-ES" sz="1700" b="1" i="1" dirty="0" err="1" smtClean="0"/>
              <a:t>Guidelines</a:t>
            </a:r>
            <a:r>
              <a:rPr lang="eu-ES" sz="1700" dirty="0" smtClean="0"/>
              <a:t>)</a:t>
            </a:r>
          </a:p>
          <a:p>
            <a:pPr lvl="2" algn="just"/>
            <a:r>
              <a:rPr lang="eu-ES" sz="1400" dirty="0" smtClean="0"/>
              <a:t>14 diseinu irisgarrirako printzipio</a:t>
            </a:r>
          </a:p>
          <a:p>
            <a:pPr lvl="1" algn="just"/>
            <a:r>
              <a:rPr lang="eu-ES" sz="1700" dirty="0" smtClean="0"/>
              <a:t>2009an</a:t>
            </a:r>
            <a:r>
              <a:rPr lang="eu-ES" sz="1700" dirty="0"/>
              <a:t>, WCAG </a:t>
            </a:r>
            <a:r>
              <a:rPr lang="eu-ES" sz="1700" dirty="0" smtClean="0"/>
              <a:t>2.0 </a:t>
            </a:r>
            <a:r>
              <a:rPr lang="eu-ES" sz="1700" dirty="0"/>
              <a:t>(</a:t>
            </a:r>
            <a:r>
              <a:rPr lang="eu-ES" sz="1700" b="1" i="1" dirty="0"/>
              <a:t>Web </a:t>
            </a:r>
            <a:r>
              <a:rPr lang="eu-ES" sz="1700" b="1" i="1" dirty="0" err="1"/>
              <a:t>Content</a:t>
            </a:r>
            <a:r>
              <a:rPr lang="eu-ES" sz="1700" b="1" i="1" dirty="0"/>
              <a:t> </a:t>
            </a:r>
            <a:r>
              <a:rPr lang="eu-ES" sz="1700" b="1" i="1" dirty="0" err="1"/>
              <a:t>Accesibility</a:t>
            </a:r>
            <a:r>
              <a:rPr lang="eu-ES" sz="1700" b="1" i="1" dirty="0"/>
              <a:t> </a:t>
            </a:r>
            <a:r>
              <a:rPr lang="eu-ES" sz="1700" b="1" i="1" dirty="0" err="1"/>
              <a:t>Guidelines</a:t>
            </a:r>
            <a:r>
              <a:rPr lang="eu-ES" sz="1700" dirty="0"/>
              <a:t>)</a:t>
            </a:r>
          </a:p>
          <a:p>
            <a:pPr lvl="2" algn="just"/>
            <a:r>
              <a:rPr lang="eu-ES" sz="1400" dirty="0" smtClean="0"/>
              <a:t>4 </a:t>
            </a:r>
            <a:r>
              <a:rPr lang="eu-ES" sz="1400" dirty="0"/>
              <a:t>diseinu irisgarrirako printzipio</a:t>
            </a:r>
            <a:endParaRPr lang="es-ES" sz="1400" dirty="0"/>
          </a:p>
          <a:p>
            <a:pPr marL="731520" lvl="2" indent="0" algn="just">
              <a:buNone/>
            </a:pP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4090522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195486"/>
            <a:ext cx="7467600" cy="857250"/>
          </a:xfrm>
        </p:spPr>
        <p:txBody>
          <a:bodyPr>
            <a:normAutofit/>
          </a:bodyPr>
          <a:lstStyle/>
          <a:p>
            <a:r>
              <a:rPr lang="eu-ES" sz="2400" dirty="0"/>
              <a:t>diseinu irisgarriaren printzipio orokorrak</a:t>
            </a:r>
            <a:endParaRPr lang="es-ES" sz="24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2. </a:t>
            </a:r>
            <a:r>
              <a:rPr lang="es-ES" dirty="0" err="1" smtClean="0"/>
              <a:t>Aktibitatea</a:t>
            </a:r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0" indent="0" algn="just">
              <a:buNone/>
            </a:pPr>
            <a:r>
              <a:rPr lang="es-ES" sz="2000" dirty="0" err="1" smtClean="0"/>
              <a:t>Espainiako</a:t>
            </a:r>
            <a:r>
              <a:rPr lang="es-ES" sz="2000" dirty="0" smtClean="0"/>
              <a:t> </a:t>
            </a:r>
            <a:r>
              <a:rPr lang="es-ES" sz="2000" dirty="0" err="1" smtClean="0"/>
              <a:t>World</a:t>
            </a:r>
            <a:r>
              <a:rPr lang="es-ES" sz="2000" dirty="0" smtClean="0"/>
              <a:t> Wide Web </a:t>
            </a:r>
            <a:r>
              <a:rPr lang="es-ES" sz="2000" dirty="0" err="1" smtClean="0"/>
              <a:t>partzuergoaren</a:t>
            </a:r>
            <a:r>
              <a:rPr lang="es-ES" sz="2000" dirty="0" smtClean="0"/>
              <a:t> </a:t>
            </a:r>
            <a:r>
              <a:rPr lang="es-ES" sz="2000" dirty="0" err="1" smtClean="0"/>
              <a:t>webgunea</a:t>
            </a:r>
            <a:r>
              <a:rPr lang="es-ES" sz="2000" dirty="0" smtClean="0"/>
              <a:t> </a:t>
            </a:r>
            <a:r>
              <a:rPr lang="es-ES" sz="2000" dirty="0" err="1" smtClean="0"/>
              <a:t>bisitatu</a:t>
            </a:r>
            <a:r>
              <a:rPr lang="es-ES" sz="2000" dirty="0" smtClean="0"/>
              <a:t>. </a:t>
            </a:r>
            <a:r>
              <a:rPr lang="es-ES" sz="2000" dirty="0" err="1" smtClean="0"/>
              <a:t>Ikusi</a:t>
            </a:r>
            <a:r>
              <a:rPr lang="es-ES" sz="2000" dirty="0" smtClean="0"/>
              <a:t> </a:t>
            </a:r>
            <a:r>
              <a:rPr lang="es-ES" sz="2000" dirty="0" err="1" smtClean="0"/>
              <a:t>zertan</a:t>
            </a:r>
            <a:r>
              <a:rPr lang="es-ES" sz="2000" dirty="0" smtClean="0"/>
              <a:t> </a:t>
            </a:r>
            <a:r>
              <a:rPr lang="es-ES" sz="2000" dirty="0" err="1" smtClean="0"/>
              <a:t>aritzen</a:t>
            </a:r>
            <a:r>
              <a:rPr lang="es-ES" sz="2000" dirty="0" smtClean="0"/>
              <a:t> den eta </a:t>
            </a:r>
            <a:r>
              <a:rPr lang="es-ES" sz="2000" dirty="0" err="1" smtClean="0"/>
              <a:t>zein</a:t>
            </a:r>
            <a:r>
              <a:rPr lang="es-ES" sz="2000" dirty="0" smtClean="0"/>
              <a:t> </a:t>
            </a:r>
            <a:r>
              <a:rPr lang="es-ES" sz="2000" dirty="0" err="1" smtClean="0"/>
              <a:t>estandar</a:t>
            </a:r>
            <a:r>
              <a:rPr lang="es-ES" sz="2000" dirty="0" smtClean="0"/>
              <a:t> </a:t>
            </a:r>
            <a:r>
              <a:rPr lang="es-ES" sz="2000" dirty="0" err="1" smtClean="0"/>
              <a:t>garatzen</a:t>
            </a:r>
            <a:r>
              <a:rPr lang="es-ES" sz="2000" dirty="0" smtClean="0"/>
              <a:t> </a:t>
            </a:r>
            <a:r>
              <a:rPr lang="es-ES" sz="2000" dirty="0" err="1" smtClean="0"/>
              <a:t>dituen</a:t>
            </a:r>
            <a:r>
              <a:rPr lang="es-ES" sz="2000" dirty="0" smtClean="0"/>
              <a:t> 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365003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195486"/>
            <a:ext cx="7467600" cy="857250"/>
          </a:xfrm>
        </p:spPr>
        <p:txBody>
          <a:bodyPr>
            <a:normAutofit/>
          </a:bodyPr>
          <a:lstStyle/>
          <a:p>
            <a:r>
              <a:rPr lang="eu-ES" sz="2400" dirty="0"/>
              <a:t>diseinu irisgarriaren printzipio orokorrak</a:t>
            </a:r>
            <a:endParaRPr lang="es-ES" sz="24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pPr marL="274320" lvl="2" indent="-274320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u-ES" sz="2000" dirty="0"/>
              <a:t>WCAG </a:t>
            </a:r>
            <a:r>
              <a:rPr lang="eu-ES" sz="2000" dirty="0" smtClean="0"/>
              <a:t>1.0 =&gt; </a:t>
            </a:r>
            <a:r>
              <a:rPr lang="eu-ES" sz="2000" dirty="0"/>
              <a:t>14 diseinu irisgarrirako </a:t>
            </a:r>
            <a:r>
              <a:rPr lang="eu-ES" sz="2000" dirty="0" smtClean="0"/>
              <a:t>printzipio</a:t>
            </a:r>
          </a:p>
          <a:p>
            <a:pPr marL="731520" lvl="3" indent="-457200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/>
            </a:pPr>
            <a:r>
              <a:rPr lang="eu-ES" sz="1600" dirty="0" smtClean="0"/>
              <a:t>Eduki </a:t>
            </a:r>
            <a:r>
              <a:rPr lang="eu-ES" sz="1600" dirty="0"/>
              <a:t>ikus-entzunezko eta entzungarrietarako </a:t>
            </a:r>
            <a:r>
              <a:rPr lang="eu-ES" sz="1600" dirty="0" err="1"/>
              <a:t>alternatibak</a:t>
            </a:r>
            <a:r>
              <a:rPr lang="eu-ES" sz="1600" dirty="0"/>
              <a:t> eskaintzea. </a:t>
            </a:r>
            <a:endParaRPr lang="eu-ES" sz="1600" dirty="0" smtClean="0"/>
          </a:p>
          <a:p>
            <a:pPr marL="731520" lvl="3" indent="-4572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/>
            </a:pPr>
            <a:r>
              <a:rPr lang="eu-ES" sz="1600" dirty="0"/>
              <a:t>Ez </a:t>
            </a:r>
            <a:r>
              <a:rPr lang="eu-ES" sz="1600" dirty="0" smtClean="0"/>
              <a:t>oinarritzea bakarrik koloretan; testuak </a:t>
            </a:r>
            <a:r>
              <a:rPr lang="eu-ES" sz="1600" dirty="0"/>
              <a:t>eta grafikoak ulertzen ez badira kolorerik gabe, </a:t>
            </a:r>
            <a:r>
              <a:rPr lang="eu-ES" sz="1600" dirty="0" smtClean="0"/>
              <a:t>ikusizko </a:t>
            </a:r>
            <a:r>
              <a:rPr lang="eu-ES" sz="1600" dirty="0"/>
              <a:t>eta kolore irteerako </a:t>
            </a:r>
            <a:r>
              <a:rPr lang="eu-ES" sz="1600" dirty="0" smtClean="0"/>
              <a:t>gailurik gabe,</a:t>
            </a:r>
            <a:r>
              <a:rPr lang="eu-ES" sz="1600" dirty="0"/>
              <a:t> erabiltzaileek ez </a:t>
            </a:r>
            <a:r>
              <a:rPr lang="eu-ES" sz="1600" dirty="0" smtClean="0"/>
              <a:t>dute  informazioa </a:t>
            </a:r>
            <a:r>
              <a:rPr lang="eu-ES" sz="1600" dirty="0"/>
              <a:t>jasotzen</a:t>
            </a:r>
            <a:r>
              <a:rPr lang="eu-ES" sz="1600" dirty="0" smtClean="0"/>
              <a:t>.</a:t>
            </a:r>
            <a:r>
              <a:rPr lang="eu-ES" sz="1600" dirty="0"/>
              <a:t> </a:t>
            </a:r>
            <a:endParaRPr lang="eu-ES" sz="1600" dirty="0" smtClean="0"/>
          </a:p>
          <a:p>
            <a:pPr marL="731520" lvl="3" indent="-457200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/>
            </a:pPr>
            <a:r>
              <a:rPr lang="eu-ES" sz="1600" dirty="0" smtClean="0"/>
              <a:t>Markatzaile eta estilo-orriak erabili. </a:t>
            </a:r>
            <a:endParaRPr lang="eu-ES" sz="1600" dirty="0"/>
          </a:p>
          <a:p>
            <a:pPr marL="731520" lvl="3" indent="-4572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/>
            </a:pPr>
            <a:r>
              <a:rPr lang="eu-ES" sz="1600" dirty="0"/>
              <a:t>Erabilitako hizkuntza naturala </a:t>
            </a:r>
            <a:r>
              <a:rPr lang="eu-ES" sz="1600" dirty="0" smtClean="0"/>
              <a:t>identifikatu; aldaketak emanez gero ulertezina </a:t>
            </a:r>
            <a:r>
              <a:rPr lang="eu-ES" sz="1600" dirty="0"/>
              <a:t>bihur daiteke pantaila irakurle eta braille </a:t>
            </a:r>
            <a:r>
              <a:rPr lang="eu-ES" sz="1600" dirty="0" smtClean="0"/>
              <a:t>gailuetarako.</a:t>
            </a:r>
            <a:endParaRPr lang="es-ES" sz="1600" dirty="0" smtClean="0"/>
          </a:p>
          <a:p>
            <a:pPr marL="731520" lvl="3" indent="-457200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/>
            </a:pPr>
            <a:r>
              <a:rPr lang="eu-ES" sz="1600" dirty="0" smtClean="0"/>
              <a:t>Nabigatzaile </a:t>
            </a:r>
            <a:r>
              <a:rPr lang="eu-ES" sz="1600" dirty="0"/>
              <a:t>erabilgarriekin modu egokian </a:t>
            </a:r>
            <a:r>
              <a:rPr lang="eu-ES" sz="1600" dirty="0" smtClean="0"/>
              <a:t>eraldatuko diren </a:t>
            </a:r>
            <a:r>
              <a:rPr lang="eu-ES" sz="1600" dirty="0"/>
              <a:t>taulak </a:t>
            </a:r>
            <a:r>
              <a:rPr lang="eu-ES" sz="1600" dirty="0" smtClean="0"/>
              <a:t>sortu. </a:t>
            </a:r>
            <a:endParaRPr lang="eu-ES" sz="1600" dirty="0"/>
          </a:p>
          <a:p>
            <a:pPr marL="731520" lvl="3" indent="-4572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/>
            </a:pPr>
            <a:r>
              <a:rPr lang="eu-ES" sz="1600" dirty="0"/>
              <a:t>Ziurtatu teknologia berriak sartzen </a:t>
            </a:r>
            <a:r>
              <a:rPr lang="eu-ES" sz="1600" dirty="0" smtClean="0"/>
              <a:t>dituzten </a:t>
            </a:r>
            <a:r>
              <a:rPr lang="eu-ES" sz="1600" dirty="0"/>
              <a:t>orriak behar bezala </a:t>
            </a:r>
            <a:r>
              <a:rPr lang="eu-ES" sz="1600" dirty="0" smtClean="0"/>
              <a:t>aldatzen </a:t>
            </a:r>
            <a:r>
              <a:rPr lang="eu-ES" sz="1600" dirty="0"/>
              <a:t>direla; Orriak erabilgarriak dira nahiz eta integratutako </a:t>
            </a:r>
            <a:r>
              <a:rPr lang="eu-ES" sz="1600" dirty="0" smtClean="0"/>
              <a:t>teknologiak </a:t>
            </a:r>
            <a:r>
              <a:rPr lang="eu-ES" sz="1600" dirty="0"/>
              <a:t>ez </a:t>
            </a:r>
            <a:r>
              <a:rPr lang="eu-ES" sz="1600" dirty="0" smtClean="0"/>
              <a:t>onartu.</a:t>
            </a:r>
            <a:endParaRPr lang="eu-ES" sz="1600" dirty="0"/>
          </a:p>
          <a:p>
            <a:pPr marL="731520" lvl="2" indent="0" algn="just">
              <a:buNone/>
            </a:pP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158928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195486"/>
            <a:ext cx="7467600" cy="857250"/>
          </a:xfrm>
        </p:spPr>
        <p:txBody>
          <a:bodyPr>
            <a:normAutofit/>
          </a:bodyPr>
          <a:lstStyle/>
          <a:p>
            <a:r>
              <a:rPr lang="eu-ES" sz="2400" dirty="0"/>
              <a:t>diseinu irisgarriaren printzipio orokorrak</a:t>
            </a:r>
            <a:endParaRPr lang="es-ES" sz="24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274320" lvl="2" indent="-274320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u-ES" sz="2000" dirty="0"/>
              <a:t>WCAG </a:t>
            </a:r>
            <a:r>
              <a:rPr lang="eu-ES" sz="2000" dirty="0" smtClean="0"/>
              <a:t>1.0 =&gt; </a:t>
            </a:r>
            <a:r>
              <a:rPr lang="eu-ES" sz="2000" dirty="0"/>
              <a:t>14 diseinu irisgarrirako </a:t>
            </a:r>
            <a:r>
              <a:rPr lang="eu-ES" sz="2000" dirty="0" smtClean="0"/>
              <a:t>printzipio</a:t>
            </a:r>
            <a:endParaRPr lang="es-ES" sz="1600" dirty="0"/>
          </a:p>
          <a:p>
            <a:pPr marL="731520" lvl="3" indent="-4572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7"/>
            </a:pPr>
            <a:r>
              <a:rPr lang="eu-ES" sz="1500" dirty="0" smtClean="0"/>
              <a:t>Ziurtatu erabiltzaileari kontrola mugitzen diren objektuak gelditzeko.</a:t>
            </a:r>
          </a:p>
          <a:p>
            <a:pPr marL="731520" lvl="3" indent="-4572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7"/>
            </a:pPr>
            <a:r>
              <a:rPr lang="eu-ES" sz="1500" dirty="0" smtClean="0"/>
              <a:t>Ziurtatu </a:t>
            </a:r>
            <a:r>
              <a:rPr lang="eu-ES" sz="1500" dirty="0" err="1" smtClean="0"/>
              <a:t>kapsulatutako</a:t>
            </a:r>
            <a:r>
              <a:rPr lang="eu-ES" sz="1500" dirty="0" smtClean="0"/>
              <a:t> interfazeen irisgarritasun zuzena.</a:t>
            </a:r>
          </a:p>
          <a:p>
            <a:pPr marL="731520" lvl="3" indent="-4572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7"/>
            </a:pPr>
            <a:r>
              <a:rPr lang="fi-FI" sz="1500" dirty="0" smtClean="0"/>
              <a:t>Hainbat gailu kontuan hartuta diseinatu (sagua, teklatua, ahotsa,..)</a:t>
            </a:r>
          </a:p>
          <a:p>
            <a:pPr marL="731520" lvl="3" indent="-4572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7"/>
            </a:pPr>
            <a:r>
              <a:rPr lang="eu-ES" sz="1500" dirty="0" smtClean="0"/>
              <a:t>Nabigatzaile zaharrak behar bezala funtziona dezaten, erabili irisgarritasun erantzun </a:t>
            </a:r>
            <a:r>
              <a:rPr lang="eu-ES" sz="1500" dirty="0" err="1" smtClean="0"/>
              <a:t>alternatiboak</a:t>
            </a:r>
            <a:r>
              <a:rPr lang="eu-ES" sz="1500" dirty="0" smtClean="0"/>
              <a:t>.</a:t>
            </a:r>
          </a:p>
          <a:p>
            <a:pPr marL="731520" lvl="3" indent="-4572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7"/>
            </a:pPr>
            <a:r>
              <a:rPr lang="eu-ES" sz="1500" dirty="0" smtClean="0"/>
              <a:t>Erabili W3C teknologiak eta jarraibideak.</a:t>
            </a:r>
          </a:p>
          <a:p>
            <a:pPr marL="731520" lvl="3" indent="-4572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7"/>
            </a:pPr>
            <a:r>
              <a:rPr lang="eu-ES" sz="1500" dirty="0" err="1" smtClean="0"/>
              <a:t>Kontextu</a:t>
            </a:r>
            <a:r>
              <a:rPr lang="eu-ES" sz="1500" dirty="0" smtClean="0"/>
              <a:t> informazioa eta orientazioa eskaini erabiltzaileek orri edo elementu konplexuak ulertzeko.</a:t>
            </a:r>
          </a:p>
          <a:p>
            <a:pPr marL="731520" lvl="3" indent="-4572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7"/>
            </a:pPr>
            <a:r>
              <a:rPr lang="eu-ES" sz="1500" dirty="0" smtClean="0"/>
              <a:t>Nabigazio bide argi eta koherenteak eskaintzea pertsona batek bilatzen duena aurkitzeko.</a:t>
            </a:r>
          </a:p>
          <a:p>
            <a:pPr marL="731520" lvl="3" indent="-457200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7"/>
            </a:pPr>
            <a:r>
              <a:rPr lang="eu-ES" sz="1600" dirty="0"/>
              <a:t>Egiaztatu dokumentuak argi eta errazak direla, erraz </a:t>
            </a:r>
            <a:r>
              <a:rPr lang="eu-ES" sz="1600" dirty="0" smtClean="0"/>
              <a:t>ulertzeko.</a:t>
            </a:r>
            <a:endParaRPr lang="eu-ES" sz="1600" dirty="0"/>
          </a:p>
          <a:p>
            <a:pPr marL="731520" lvl="3" indent="-457200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7"/>
            </a:pPr>
            <a:endParaRPr lang="eu-ES" sz="1600" dirty="0" smtClean="0"/>
          </a:p>
        </p:txBody>
      </p:sp>
    </p:spTree>
    <p:extLst>
      <p:ext uri="{BB962C8B-B14F-4D97-AF65-F5344CB8AC3E}">
        <p14:creationId xmlns:p14="http://schemas.microsoft.com/office/powerpoint/2010/main" val="380434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195486"/>
            <a:ext cx="7467600" cy="857250"/>
          </a:xfrm>
        </p:spPr>
        <p:txBody>
          <a:bodyPr>
            <a:normAutofit/>
          </a:bodyPr>
          <a:lstStyle/>
          <a:p>
            <a:r>
              <a:rPr lang="eu-ES" sz="2400" dirty="0"/>
              <a:t>diseinu irisgarriaren printzipio orokorrak</a:t>
            </a:r>
            <a:endParaRPr lang="es-ES" sz="24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0000" lnSpcReduction="20000"/>
          </a:bodyPr>
          <a:lstStyle/>
          <a:p>
            <a:pPr marL="274320" lvl="2" indent="-274320">
              <a:spcBef>
                <a:spcPts val="600"/>
              </a:spcBef>
              <a:buClr>
                <a:schemeClr val="accent1"/>
              </a:buClr>
              <a:buSzPct val="70000"/>
            </a:pPr>
            <a:r>
              <a:rPr lang="eu-ES" sz="2000" dirty="0"/>
              <a:t>WCAG </a:t>
            </a:r>
            <a:r>
              <a:rPr lang="eu-ES" sz="2000" dirty="0" smtClean="0"/>
              <a:t>2.0 =&gt; 4 </a:t>
            </a:r>
            <a:r>
              <a:rPr lang="eu-ES" sz="2000" dirty="0"/>
              <a:t>diseinu irisgarrirako </a:t>
            </a:r>
            <a:r>
              <a:rPr lang="eu-ES" sz="2000" dirty="0" smtClean="0"/>
              <a:t>printzipio</a:t>
            </a:r>
          </a:p>
          <a:p>
            <a:pPr marL="0" lvl="2" indent="0" algn="just">
              <a:spcBef>
                <a:spcPts val="600"/>
              </a:spcBef>
              <a:buClr>
                <a:schemeClr val="accent1"/>
              </a:buClr>
              <a:buSzPct val="70000"/>
              <a:buNone/>
            </a:pPr>
            <a:endParaRPr lang="es-ES" sz="2000" dirty="0"/>
          </a:p>
          <a:p>
            <a:pPr marL="617220" lvl="3" indent="-3429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/>
            </a:pPr>
            <a:r>
              <a:rPr lang="eu-ES" sz="2000" dirty="0"/>
              <a:t>Webguneak </a:t>
            </a:r>
            <a:r>
              <a:rPr lang="eu-ES" sz="2000" b="1" i="1" u="sng" dirty="0" smtClean="0"/>
              <a:t>hauteman errazak edo nabarmenak</a:t>
            </a:r>
            <a:r>
              <a:rPr lang="eu-ES" sz="2000" dirty="0" smtClean="0"/>
              <a:t> </a:t>
            </a:r>
            <a:r>
              <a:rPr lang="eu-ES" sz="2000" dirty="0"/>
              <a:t>izan behar </a:t>
            </a:r>
            <a:r>
              <a:rPr lang="eu-ES" sz="2000" dirty="0" smtClean="0"/>
              <a:t>lirateke: </a:t>
            </a:r>
          </a:p>
          <a:p>
            <a:pPr marL="274320" lvl="3" indent="0" algn="just">
              <a:spcBef>
                <a:spcPts val="600"/>
              </a:spcBef>
              <a:buClr>
                <a:schemeClr val="accent1"/>
              </a:buClr>
              <a:buSzPct val="70000"/>
              <a:buNone/>
            </a:pPr>
            <a:r>
              <a:rPr lang="eu-ES" sz="2000" dirty="0"/>
              <a:t>Erabiltzailearen interfazearen </a:t>
            </a:r>
            <a:r>
              <a:rPr lang="eu-ES" sz="2000" dirty="0" smtClean="0"/>
              <a:t>informazio </a:t>
            </a:r>
            <a:r>
              <a:rPr lang="eu-ES" sz="2000" dirty="0"/>
              <a:t>eta </a:t>
            </a:r>
            <a:r>
              <a:rPr lang="eu-ES" sz="2000" dirty="0" smtClean="0"/>
              <a:t>osagaiak, erabiltzaileek </a:t>
            </a:r>
            <a:r>
              <a:rPr lang="eu-ES" sz="2000" dirty="0"/>
              <a:t>hauteman ahal izateko </a:t>
            </a:r>
            <a:r>
              <a:rPr lang="eu-ES" sz="2000" dirty="0" smtClean="0"/>
              <a:t>moduan aurkeztu </a:t>
            </a:r>
            <a:r>
              <a:rPr lang="eu-ES" sz="2000" dirty="0"/>
              <a:t>behar </a:t>
            </a:r>
            <a:r>
              <a:rPr lang="eu-ES" sz="2000" dirty="0" smtClean="0"/>
              <a:t>zaizkie.</a:t>
            </a:r>
          </a:p>
          <a:p>
            <a:pPr marL="274320" lvl="3" indent="0" algn="just">
              <a:spcBef>
                <a:spcPts val="600"/>
              </a:spcBef>
              <a:buClr>
                <a:schemeClr val="accent1"/>
              </a:buClr>
              <a:buSzPct val="70000"/>
              <a:buNone/>
            </a:pPr>
            <a:endParaRPr lang="eu-ES" sz="2000" dirty="0" smtClean="0"/>
          </a:p>
          <a:p>
            <a:pPr marL="617220" lvl="3" indent="-3429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2"/>
            </a:pPr>
            <a:r>
              <a:rPr lang="eu-ES" sz="2000" dirty="0"/>
              <a:t>Webguneak </a:t>
            </a:r>
            <a:r>
              <a:rPr lang="eu-ES" sz="2000" b="1" i="1" u="sng" dirty="0" smtClean="0"/>
              <a:t>operatzeko errazak</a:t>
            </a:r>
            <a:r>
              <a:rPr lang="eu-ES" sz="2000" dirty="0" smtClean="0"/>
              <a:t> </a:t>
            </a:r>
            <a:r>
              <a:rPr lang="eu-ES" sz="2000" dirty="0"/>
              <a:t>izan behar dute: </a:t>
            </a:r>
            <a:endParaRPr lang="eu-ES" sz="2000" dirty="0" smtClean="0"/>
          </a:p>
          <a:p>
            <a:pPr marL="274320" lvl="3" indent="0" algn="just">
              <a:spcBef>
                <a:spcPts val="600"/>
              </a:spcBef>
              <a:buClr>
                <a:schemeClr val="accent1"/>
              </a:buClr>
              <a:buSzPct val="70000"/>
              <a:buNone/>
            </a:pPr>
            <a:r>
              <a:rPr lang="eu-ES" sz="2000" dirty="0" smtClean="0"/>
              <a:t>Erabiltzaile </a:t>
            </a:r>
            <a:r>
              <a:rPr lang="eu-ES" sz="2000" dirty="0"/>
              <a:t>interfazea eta nabigazio osagaiak </a:t>
            </a:r>
            <a:r>
              <a:rPr lang="eu-ES" sz="2000" dirty="0" smtClean="0"/>
              <a:t>funtzionalak </a:t>
            </a:r>
            <a:r>
              <a:rPr lang="eu-ES" sz="2000" dirty="0"/>
              <a:t>behar dira</a:t>
            </a:r>
            <a:r>
              <a:rPr lang="eu-ES" sz="2000" dirty="0" smtClean="0"/>
              <a:t>.</a:t>
            </a:r>
          </a:p>
          <a:p>
            <a:pPr marL="274320" lvl="3" indent="0" algn="just">
              <a:spcBef>
                <a:spcPts val="600"/>
              </a:spcBef>
              <a:buClr>
                <a:schemeClr val="accent1"/>
              </a:buClr>
              <a:buSzPct val="70000"/>
              <a:buNone/>
            </a:pPr>
            <a:endParaRPr lang="eu-ES" sz="2000" dirty="0" smtClean="0"/>
          </a:p>
          <a:p>
            <a:pPr marL="617220" lvl="3" indent="-3429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3"/>
            </a:pPr>
            <a:r>
              <a:rPr lang="eu-ES" sz="2000" dirty="0"/>
              <a:t>Webguneak </a:t>
            </a:r>
            <a:r>
              <a:rPr lang="eu-ES" sz="2000" b="1" i="1" u="sng" dirty="0" smtClean="0"/>
              <a:t>uler errazak edo ulergarriak </a:t>
            </a:r>
            <a:r>
              <a:rPr lang="eu-ES" sz="2000" dirty="0" smtClean="0"/>
              <a:t>izan </a:t>
            </a:r>
            <a:r>
              <a:rPr lang="eu-ES" sz="2000" dirty="0"/>
              <a:t>behar lirateke: </a:t>
            </a:r>
          </a:p>
          <a:p>
            <a:pPr marL="274320" lvl="3" indent="0" algn="just">
              <a:spcBef>
                <a:spcPts val="600"/>
              </a:spcBef>
              <a:buClr>
                <a:schemeClr val="accent1"/>
              </a:buClr>
              <a:buSzPct val="70000"/>
              <a:buNone/>
            </a:pPr>
            <a:r>
              <a:rPr lang="eu-ES" sz="2000" dirty="0" smtClean="0"/>
              <a:t>Informazioa </a:t>
            </a:r>
            <a:r>
              <a:rPr lang="eu-ES" sz="2000" dirty="0"/>
              <a:t>eta erabiltzaileen interfazearen kudeaketa ulergarria izan behar </a:t>
            </a:r>
            <a:r>
              <a:rPr lang="eu-ES" sz="2000" dirty="0" smtClean="0"/>
              <a:t>dute.</a:t>
            </a:r>
          </a:p>
          <a:p>
            <a:pPr marL="274320" lvl="3" indent="0" algn="just">
              <a:spcBef>
                <a:spcPts val="600"/>
              </a:spcBef>
              <a:buClr>
                <a:schemeClr val="accent1"/>
              </a:buClr>
              <a:buSzPct val="70000"/>
              <a:buNone/>
            </a:pPr>
            <a:endParaRPr lang="eu-ES" sz="2000" dirty="0" smtClean="0"/>
          </a:p>
          <a:p>
            <a:pPr marL="617220" lvl="3" indent="-342900" algn="just">
              <a:spcBef>
                <a:spcPts val="600"/>
              </a:spcBef>
              <a:buClr>
                <a:schemeClr val="accent1"/>
              </a:buClr>
              <a:buSzPct val="70000"/>
              <a:buFont typeface="+mj-lt"/>
              <a:buAutoNum type="arabicPeriod" startAt="4"/>
            </a:pPr>
            <a:r>
              <a:rPr lang="eu-ES" sz="2000" dirty="0"/>
              <a:t>Webguneak </a:t>
            </a:r>
            <a:r>
              <a:rPr lang="eu-ES" sz="2000" b="1" i="1" u="sng" dirty="0" smtClean="0"/>
              <a:t>sendoak </a:t>
            </a:r>
            <a:r>
              <a:rPr lang="eu-ES" sz="2000" dirty="0" smtClean="0"/>
              <a:t>izan </a:t>
            </a:r>
            <a:r>
              <a:rPr lang="eu-ES" sz="2000" dirty="0"/>
              <a:t>behar lirateke: </a:t>
            </a:r>
          </a:p>
          <a:p>
            <a:pPr marL="274320" lvl="3" indent="0" algn="just">
              <a:spcBef>
                <a:spcPts val="600"/>
              </a:spcBef>
              <a:buClr>
                <a:schemeClr val="accent1"/>
              </a:buClr>
              <a:buSzPct val="70000"/>
              <a:buNone/>
            </a:pPr>
            <a:r>
              <a:rPr lang="eu-ES" sz="2000" dirty="0" smtClean="0"/>
              <a:t>Edukia </a:t>
            </a:r>
            <a:r>
              <a:rPr lang="eu-ES" sz="2000" dirty="0"/>
              <a:t>erabiltzaile </a:t>
            </a:r>
            <a:r>
              <a:rPr lang="eu-ES" sz="2000" dirty="0" err="1"/>
              <a:t>askorek</a:t>
            </a:r>
            <a:r>
              <a:rPr lang="eu-ES" sz="2000" dirty="0"/>
              <a:t> eskaintzen duten interpretazioan oinarritzeko sendoa izan behar da</a:t>
            </a:r>
            <a:endParaRPr lang="eu-ES" sz="2000" dirty="0" smtClean="0"/>
          </a:p>
        </p:txBody>
      </p:sp>
    </p:spTree>
    <p:extLst>
      <p:ext uri="{BB962C8B-B14F-4D97-AF65-F5344CB8AC3E}">
        <p14:creationId xmlns:p14="http://schemas.microsoft.com/office/powerpoint/2010/main" val="311533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195486"/>
            <a:ext cx="7467600" cy="857250"/>
          </a:xfrm>
        </p:spPr>
        <p:txBody>
          <a:bodyPr>
            <a:normAutofit/>
          </a:bodyPr>
          <a:lstStyle/>
          <a:p>
            <a:r>
              <a:rPr lang="eu-ES" sz="2400" dirty="0"/>
              <a:t>diseinu irisgarriaren printzipio orokorrak</a:t>
            </a:r>
            <a:endParaRPr lang="es-ES" sz="2400" dirty="0"/>
          </a:p>
        </p:txBody>
      </p:sp>
      <p:pic>
        <p:nvPicPr>
          <p:cNvPr id="4" name="3 Marcador de contenido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275606"/>
            <a:ext cx="7255220" cy="3096344"/>
          </a:xfrm>
        </p:spPr>
      </p:pic>
    </p:spTree>
    <p:extLst>
      <p:ext uri="{BB962C8B-B14F-4D97-AF65-F5344CB8AC3E}">
        <p14:creationId xmlns:p14="http://schemas.microsoft.com/office/powerpoint/2010/main" val="167498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195486"/>
            <a:ext cx="7467600" cy="857250"/>
          </a:xfrm>
        </p:spPr>
        <p:txBody>
          <a:bodyPr>
            <a:normAutofit/>
          </a:bodyPr>
          <a:lstStyle/>
          <a:p>
            <a:r>
              <a:rPr lang="eu-ES" sz="2400" dirty="0"/>
              <a:t>diseinu irisgarriaren printzipio orokorrak</a:t>
            </a:r>
            <a:endParaRPr lang="es-ES" sz="24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3. </a:t>
            </a:r>
            <a:r>
              <a:rPr lang="es-ES" dirty="0" err="1" smtClean="0"/>
              <a:t>Aktibitatea</a:t>
            </a:r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0" indent="0" algn="just">
              <a:buNone/>
            </a:pPr>
            <a:r>
              <a:rPr lang="es-ES" sz="2000" dirty="0" err="1" smtClean="0"/>
              <a:t>Aukeratu</a:t>
            </a:r>
            <a:r>
              <a:rPr lang="es-ES" sz="2000" dirty="0" smtClean="0"/>
              <a:t> </a:t>
            </a:r>
            <a:r>
              <a:rPr lang="es-ES" sz="2000" dirty="0" err="1" smtClean="0"/>
              <a:t>zure</a:t>
            </a:r>
            <a:r>
              <a:rPr lang="es-ES" sz="2000" dirty="0" smtClean="0"/>
              <a:t> </a:t>
            </a:r>
            <a:r>
              <a:rPr lang="es-ES" sz="2000" dirty="0" err="1" smtClean="0"/>
              <a:t>gustoko</a:t>
            </a:r>
            <a:r>
              <a:rPr lang="es-ES" sz="2000" dirty="0" smtClean="0"/>
              <a:t> </a:t>
            </a:r>
            <a:r>
              <a:rPr lang="es-ES" sz="2000" dirty="0" err="1" smtClean="0"/>
              <a:t>edozein</a:t>
            </a:r>
            <a:r>
              <a:rPr lang="es-ES" sz="2000" dirty="0" smtClean="0"/>
              <a:t> </a:t>
            </a:r>
            <a:r>
              <a:rPr lang="es-ES" sz="2000" dirty="0" err="1" smtClean="0"/>
              <a:t>webgune</a:t>
            </a:r>
            <a:r>
              <a:rPr lang="es-ES" sz="2000" dirty="0" smtClean="0"/>
              <a:t> eta </a:t>
            </a:r>
            <a:r>
              <a:rPr lang="es-ES" sz="2000" dirty="0" err="1" smtClean="0"/>
              <a:t>ikusi</a:t>
            </a:r>
            <a:r>
              <a:rPr lang="es-ES" sz="2000" dirty="0" smtClean="0"/>
              <a:t> </a:t>
            </a:r>
            <a:r>
              <a:rPr lang="es-ES" sz="2000" dirty="0" err="1" smtClean="0"/>
              <a:t>nola</a:t>
            </a:r>
            <a:r>
              <a:rPr lang="es-ES" sz="2000" dirty="0" smtClean="0"/>
              <a:t> </a:t>
            </a:r>
            <a:r>
              <a:rPr lang="es-ES" sz="2000" dirty="0" err="1" smtClean="0"/>
              <a:t>aplikatzen</a:t>
            </a:r>
            <a:r>
              <a:rPr lang="es-ES" sz="2000" dirty="0" smtClean="0"/>
              <a:t> </a:t>
            </a:r>
            <a:r>
              <a:rPr lang="es-ES" sz="2000" dirty="0" err="1" smtClean="0"/>
              <a:t>dituen</a:t>
            </a:r>
            <a:r>
              <a:rPr lang="es-ES" sz="2000" dirty="0" smtClean="0"/>
              <a:t> </a:t>
            </a:r>
            <a:r>
              <a:rPr lang="es-ES" sz="2000" dirty="0" err="1" smtClean="0"/>
              <a:t>diseinu</a:t>
            </a:r>
            <a:r>
              <a:rPr lang="es-ES" sz="2000" dirty="0" smtClean="0"/>
              <a:t> </a:t>
            </a:r>
            <a:r>
              <a:rPr lang="es-ES" sz="2000" dirty="0" err="1" smtClean="0"/>
              <a:t>irisgarriaren</a:t>
            </a:r>
            <a:r>
              <a:rPr lang="es-ES" sz="2000" dirty="0" smtClean="0"/>
              <a:t> </a:t>
            </a:r>
            <a:r>
              <a:rPr lang="es-ES" sz="2000" dirty="0" err="1" smtClean="0"/>
              <a:t>printzipio</a:t>
            </a:r>
            <a:r>
              <a:rPr lang="es-ES" sz="2000" dirty="0" smtClean="0"/>
              <a:t> </a:t>
            </a:r>
            <a:r>
              <a:rPr lang="es-ES" sz="2000" dirty="0" err="1" smtClean="0"/>
              <a:t>orokorrak</a:t>
            </a:r>
            <a:r>
              <a:rPr lang="es-ES" sz="2000" dirty="0" smtClean="0"/>
              <a:t>.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305378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91264" cy="857250"/>
          </a:xfrm>
        </p:spPr>
        <p:txBody>
          <a:bodyPr>
            <a:normAutofit/>
          </a:bodyPr>
          <a:lstStyle/>
          <a:p>
            <a:r>
              <a:rPr lang="eu-ES" sz="2400" dirty="0"/>
              <a:t>webguneen </a:t>
            </a:r>
            <a:r>
              <a:rPr lang="eu-ES" sz="2400" dirty="0" smtClean="0"/>
              <a:t>edukirako irisgarritasun jarraibideak</a:t>
            </a:r>
            <a:endParaRPr lang="es-ES" sz="24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 fontAlgn="base"/>
            <a:r>
              <a:rPr lang="es-ES" sz="2000" dirty="0"/>
              <a:t>Web </a:t>
            </a:r>
            <a:r>
              <a:rPr lang="es-ES" sz="2000" dirty="0" err="1"/>
              <a:t>guneen</a:t>
            </a:r>
            <a:r>
              <a:rPr lang="es-ES" sz="2000" dirty="0"/>
              <a:t> </a:t>
            </a:r>
            <a:r>
              <a:rPr lang="es-ES" sz="2000" dirty="0" err="1"/>
              <a:t>irisgarritasuna</a:t>
            </a:r>
            <a:r>
              <a:rPr lang="es-ES" sz="2000" dirty="0"/>
              <a:t> </a:t>
            </a:r>
            <a:r>
              <a:rPr lang="es-ES" sz="2000" dirty="0" err="1"/>
              <a:t>sustatzeko</a:t>
            </a:r>
            <a:r>
              <a:rPr lang="es-ES" sz="2000" dirty="0"/>
              <a:t> eta </a:t>
            </a:r>
            <a:r>
              <a:rPr lang="es-ES" sz="2000" dirty="0" err="1"/>
              <a:t>bermatzeko</a:t>
            </a:r>
            <a:r>
              <a:rPr lang="es-ES" sz="2000" dirty="0"/>
              <a:t> </a:t>
            </a:r>
            <a:r>
              <a:rPr lang="es-ES" sz="2000" dirty="0" err="1"/>
              <a:t>asmoz</a:t>
            </a:r>
            <a:r>
              <a:rPr lang="es-ES" sz="2000" dirty="0"/>
              <a:t> </a:t>
            </a:r>
            <a:r>
              <a:rPr lang="es-ES" sz="2000" dirty="0" err="1"/>
              <a:t>jaio</a:t>
            </a:r>
            <a:r>
              <a:rPr lang="es-ES" sz="2000" dirty="0"/>
              <a:t> zen web </a:t>
            </a:r>
            <a:r>
              <a:rPr lang="es-ES" sz="2000" dirty="0" err="1"/>
              <a:t>guneen</a:t>
            </a:r>
            <a:r>
              <a:rPr lang="es-ES" sz="2000" dirty="0"/>
              <a:t> </a:t>
            </a:r>
            <a:r>
              <a:rPr lang="es-ES" sz="2000" dirty="0" err="1"/>
              <a:t>irisgarritasuna</a:t>
            </a:r>
            <a:r>
              <a:rPr lang="es-ES" sz="2000" dirty="0"/>
              <a:t> </a:t>
            </a:r>
            <a:r>
              <a:rPr lang="es-ES" sz="2000" dirty="0" err="1"/>
              <a:t>lortzeko</a:t>
            </a:r>
            <a:r>
              <a:rPr lang="es-ES" sz="2000" dirty="0"/>
              <a:t> </a:t>
            </a:r>
            <a:r>
              <a:rPr lang="es-ES" sz="2000" dirty="0" err="1"/>
              <a:t>ekimena</a:t>
            </a:r>
            <a:r>
              <a:rPr lang="es-ES" sz="2000" dirty="0"/>
              <a:t>, </a:t>
            </a:r>
            <a:r>
              <a:rPr lang="es-ES" sz="2000" b="1" dirty="0"/>
              <a:t>WAI</a:t>
            </a:r>
            <a:r>
              <a:rPr lang="es-ES" sz="2000" dirty="0"/>
              <a:t> </a:t>
            </a:r>
            <a:r>
              <a:rPr lang="es-ES" sz="2000" dirty="0" err="1"/>
              <a:t>izenekoa</a:t>
            </a:r>
            <a:r>
              <a:rPr lang="es-ES" sz="2000" dirty="0"/>
              <a:t> (</a:t>
            </a:r>
            <a:r>
              <a:rPr lang="es-ES" sz="2000" i="1" dirty="0"/>
              <a:t>Web </a:t>
            </a:r>
            <a:r>
              <a:rPr lang="es-ES" sz="2000" i="1" dirty="0" err="1"/>
              <a:t>Accessibility</a:t>
            </a:r>
            <a:r>
              <a:rPr lang="es-ES" sz="2000" i="1" dirty="0"/>
              <a:t> </a:t>
            </a:r>
            <a:r>
              <a:rPr lang="es-ES" sz="2000" i="1" dirty="0" err="1"/>
              <a:t>Initiative</a:t>
            </a:r>
            <a:r>
              <a:rPr lang="es-ES" sz="2000" dirty="0" smtClean="0"/>
              <a:t>), </a:t>
            </a:r>
            <a:r>
              <a:rPr lang="es-ES" sz="2000" b="1" dirty="0" smtClean="0"/>
              <a:t>W3C</a:t>
            </a:r>
            <a:r>
              <a:rPr lang="es-ES" sz="2000" dirty="0" smtClean="0"/>
              <a:t> </a:t>
            </a:r>
            <a:r>
              <a:rPr lang="es-ES" sz="2000" dirty="0" err="1" smtClean="0"/>
              <a:t>partzuergoarena</a:t>
            </a:r>
            <a:r>
              <a:rPr lang="es-ES" sz="2000" dirty="0" smtClean="0"/>
              <a:t>.</a:t>
            </a:r>
          </a:p>
          <a:p>
            <a:pPr algn="just" fontAlgn="base"/>
            <a:endParaRPr lang="es-ES" sz="2000" dirty="0" smtClean="0"/>
          </a:p>
          <a:p>
            <a:pPr algn="just" fontAlgn="base"/>
            <a:r>
              <a:rPr lang="es-ES" sz="1700" dirty="0" err="1" smtClean="0"/>
              <a:t>Ekimen</a:t>
            </a:r>
            <a:r>
              <a:rPr lang="es-ES" sz="1700" dirty="0" smtClean="0"/>
              <a:t> </a:t>
            </a:r>
            <a:r>
              <a:rPr lang="es-ES" sz="1700" dirty="0" err="1"/>
              <a:t>horrek</a:t>
            </a:r>
            <a:r>
              <a:rPr lang="es-ES" sz="1700" dirty="0"/>
              <a:t> </a:t>
            </a:r>
            <a:r>
              <a:rPr lang="es-ES" sz="1700" dirty="0" err="1"/>
              <a:t>hainbat</a:t>
            </a:r>
            <a:r>
              <a:rPr lang="es-ES" sz="1700" dirty="0"/>
              <a:t> </a:t>
            </a:r>
            <a:r>
              <a:rPr lang="es-ES" sz="1700" dirty="0" err="1"/>
              <a:t>arlotan</a:t>
            </a:r>
            <a:r>
              <a:rPr lang="es-ES" sz="1700" dirty="0"/>
              <a:t> </a:t>
            </a:r>
            <a:r>
              <a:rPr lang="es-ES" sz="1700" dirty="0" err="1"/>
              <a:t>egiten</a:t>
            </a:r>
            <a:r>
              <a:rPr lang="es-ES" sz="1700" dirty="0"/>
              <a:t> du </a:t>
            </a:r>
            <a:r>
              <a:rPr lang="es-ES" sz="1700" dirty="0" err="1"/>
              <a:t>lan</a:t>
            </a:r>
            <a:r>
              <a:rPr lang="es-ES" sz="1700" dirty="0" smtClean="0"/>
              <a:t>:</a:t>
            </a:r>
          </a:p>
          <a:p>
            <a:pPr lvl="1" algn="just" fontAlgn="base"/>
            <a:r>
              <a:rPr lang="es-ES" sz="1400" dirty="0" smtClean="0"/>
              <a:t>Web </a:t>
            </a:r>
            <a:r>
              <a:rPr lang="es-ES" sz="1400" dirty="0" err="1"/>
              <a:t>teknologiak</a:t>
            </a:r>
            <a:r>
              <a:rPr lang="es-ES" sz="1400" dirty="0"/>
              <a:t> </a:t>
            </a:r>
            <a:r>
              <a:rPr lang="es-ES" sz="1400" dirty="0" err="1"/>
              <a:t>irisgarritasunerako</a:t>
            </a:r>
            <a:r>
              <a:rPr lang="es-ES" sz="1400" dirty="0"/>
              <a:t> </a:t>
            </a:r>
            <a:r>
              <a:rPr lang="es-ES" sz="1400" dirty="0" err="1"/>
              <a:t>baliabideak</a:t>
            </a:r>
            <a:r>
              <a:rPr lang="es-ES" sz="1400" dirty="0"/>
              <a:t> </a:t>
            </a:r>
            <a:r>
              <a:rPr lang="es-ES" sz="1400" dirty="0" err="1"/>
              <a:t>dituela</a:t>
            </a:r>
            <a:r>
              <a:rPr lang="es-ES" sz="1400" dirty="0"/>
              <a:t> </a:t>
            </a:r>
            <a:r>
              <a:rPr lang="es-ES" sz="1400" dirty="0" err="1"/>
              <a:t>ziurtatzen</a:t>
            </a:r>
            <a:r>
              <a:rPr lang="es-ES" sz="1400" dirty="0"/>
              <a:t> du, </a:t>
            </a:r>
            <a:endParaRPr lang="es-ES" sz="1400" dirty="0" smtClean="0"/>
          </a:p>
          <a:p>
            <a:pPr lvl="1" algn="just" fontAlgn="base"/>
            <a:r>
              <a:rPr lang="es-ES" sz="1400" dirty="0" err="1" smtClean="0"/>
              <a:t>Irisgarritasunerako</a:t>
            </a:r>
            <a:r>
              <a:rPr lang="es-ES" sz="1400" dirty="0" smtClean="0"/>
              <a:t> </a:t>
            </a:r>
            <a:r>
              <a:rPr lang="es-ES" sz="1400" dirty="0" err="1"/>
              <a:t>urratsak</a:t>
            </a:r>
            <a:r>
              <a:rPr lang="es-ES" sz="1400" dirty="0"/>
              <a:t> </a:t>
            </a:r>
            <a:r>
              <a:rPr lang="es-ES" sz="1400" dirty="0" err="1"/>
              <a:t>garatzen</a:t>
            </a:r>
            <a:r>
              <a:rPr lang="es-ES" sz="1400" dirty="0"/>
              <a:t> </a:t>
            </a:r>
            <a:r>
              <a:rPr lang="es-ES" sz="1400" dirty="0" err="1"/>
              <a:t>ditu</a:t>
            </a:r>
            <a:r>
              <a:rPr lang="es-ES" sz="1400" dirty="0"/>
              <a:t>, </a:t>
            </a:r>
            <a:endParaRPr lang="es-ES" sz="1400" dirty="0" smtClean="0"/>
          </a:p>
          <a:p>
            <a:pPr lvl="1" algn="just" fontAlgn="base"/>
            <a:r>
              <a:rPr lang="es-ES" sz="1400" dirty="0" smtClean="0"/>
              <a:t>Web </a:t>
            </a:r>
            <a:r>
              <a:rPr lang="es-ES" sz="1400" dirty="0" err="1"/>
              <a:t>guneak</a:t>
            </a:r>
            <a:r>
              <a:rPr lang="es-ES" sz="1400" dirty="0"/>
              <a:t> </a:t>
            </a:r>
            <a:r>
              <a:rPr lang="es-ES" sz="1400" dirty="0" err="1"/>
              <a:t>ebaluatzeko</a:t>
            </a:r>
            <a:r>
              <a:rPr lang="es-ES" sz="1400" dirty="0"/>
              <a:t> eta </a:t>
            </a:r>
            <a:r>
              <a:rPr lang="es-ES" sz="1400" dirty="0" err="1"/>
              <a:t>zuzentzeko</a:t>
            </a:r>
            <a:r>
              <a:rPr lang="es-ES" sz="1400" dirty="0"/>
              <a:t> </a:t>
            </a:r>
            <a:r>
              <a:rPr lang="es-ES" sz="1400" dirty="0" err="1"/>
              <a:t>baliabideak</a:t>
            </a:r>
            <a:r>
              <a:rPr lang="es-ES" sz="1400" dirty="0"/>
              <a:t> </a:t>
            </a:r>
            <a:r>
              <a:rPr lang="es-ES" sz="1400" dirty="0" err="1"/>
              <a:t>garatzen</a:t>
            </a:r>
            <a:r>
              <a:rPr lang="es-ES" sz="1400" dirty="0"/>
              <a:t> </a:t>
            </a:r>
            <a:r>
              <a:rPr lang="es-ES" sz="1400" dirty="0" err="1"/>
              <a:t>ditu</a:t>
            </a:r>
            <a:r>
              <a:rPr lang="es-ES" sz="1400" dirty="0"/>
              <a:t>, </a:t>
            </a:r>
            <a:endParaRPr lang="es-ES" sz="1400" dirty="0" smtClean="0"/>
          </a:p>
          <a:p>
            <a:pPr lvl="1" algn="just" fontAlgn="base"/>
            <a:r>
              <a:rPr lang="es-ES" sz="1400" dirty="0" err="1" smtClean="0"/>
              <a:t>Trebakuntza</a:t>
            </a:r>
            <a:r>
              <a:rPr lang="es-ES" sz="1400" dirty="0"/>
              <a:t>, </a:t>
            </a:r>
            <a:r>
              <a:rPr lang="es-ES" sz="1400" dirty="0" err="1"/>
              <a:t>ikerketa</a:t>
            </a:r>
            <a:r>
              <a:rPr lang="es-ES" sz="1400" dirty="0"/>
              <a:t> eta </a:t>
            </a:r>
            <a:r>
              <a:rPr lang="es-ES" sz="1400" dirty="0" err="1"/>
              <a:t>zabalkundea</a:t>
            </a:r>
            <a:r>
              <a:rPr lang="es-ES" sz="1400" dirty="0"/>
              <a:t> </a:t>
            </a:r>
            <a:r>
              <a:rPr lang="es-ES" sz="1400" dirty="0" err="1"/>
              <a:t>bultzatzen</a:t>
            </a:r>
            <a:r>
              <a:rPr lang="es-ES" sz="1400" dirty="0"/>
              <a:t> </a:t>
            </a:r>
            <a:r>
              <a:rPr lang="es-ES" sz="1400" dirty="0" err="1"/>
              <a:t>ditu</a:t>
            </a:r>
            <a:r>
              <a:rPr lang="es-ES" sz="1400" dirty="0"/>
              <a:t>... </a:t>
            </a:r>
            <a:endParaRPr lang="es-ES" sz="1400" dirty="0" smtClean="0"/>
          </a:p>
          <a:p>
            <a:pPr marL="365760" lvl="1" indent="0" algn="just" fontAlgn="base">
              <a:buNone/>
            </a:pPr>
            <a:endParaRPr lang="es-ES" sz="1400" dirty="0"/>
          </a:p>
          <a:p>
            <a:pPr marL="0" indent="0" algn="just" fontAlgn="base">
              <a:buNone/>
            </a:pPr>
            <a:endParaRPr lang="es-ES" sz="2000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5669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19256" cy="857250"/>
          </a:xfrm>
        </p:spPr>
        <p:txBody>
          <a:bodyPr>
            <a:normAutofit/>
          </a:bodyPr>
          <a:lstStyle/>
          <a:p>
            <a:r>
              <a:rPr lang="eu-ES" sz="2400" dirty="0"/>
              <a:t>webguneen edukirako irisgarritasun jarraibideak</a:t>
            </a:r>
            <a:endParaRPr lang="es-ES" sz="24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65760" lvl="1" indent="0" algn="just" fontAlgn="base">
              <a:buNone/>
            </a:pPr>
            <a:endParaRPr lang="es-ES" sz="1400" dirty="0"/>
          </a:p>
          <a:p>
            <a:pPr algn="just" fontAlgn="base"/>
            <a:r>
              <a:rPr lang="es-ES" sz="2000" dirty="0" err="1"/>
              <a:t>WAIk</a:t>
            </a:r>
            <a:r>
              <a:rPr lang="es-ES" sz="2000" dirty="0"/>
              <a:t> </a:t>
            </a:r>
            <a:r>
              <a:rPr lang="es-ES" sz="2000" dirty="0" err="1"/>
              <a:t>enpresen</a:t>
            </a:r>
            <a:r>
              <a:rPr lang="es-ES" sz="2000" dirty="0"/>
              <a:t>, </a:t>
            </a:r>
            <a:r>
              <a:rPr lang="es-ES" sz="2000" dirty="0" err="1"/>
              <a:t>ezinduen</a:t>
            </a:r>
            <a:r>
              <a:rPr lang="es-ES" sz="2000" dirty="0"/>
              <a:t>, </a:t>
            </a:r>
            <a:r>
              <a:rPr lang="es-ES" sz="2000" dirty="0" err="1" smtClean="0"/>
              <a:t>ikerketa-erakundeen</a:t>
            </a:r>
            <a:r>
              <a:rPr lang="es-ES" sz="2000" dirty="0"/>
              <a:t>, eta </a:t>
            </a:r>
            <a:r>
              <a:rPr lang="es-ES" sz="2000" dirty="0" err="1"/>
              <a:t>gobernuen</a:t>
            </a:r>
            <a:r>
              <a:rPr lang="es-ES" sz="2000" dirty="0"/>
              <a:t> </a:t>
            </a:r>
            <a:r>
              <a:rPr lang="es-ES" sz="2000" dirty="0" err="1"/>
              <a:t>arteko</a:t>
            </a:r>
            <a:r>
              <a:rPr lang="es-ES" sz="2000" dirty="0"/>
              <a:t> </a:t>
            </a:r>
            <a:r>
              <a:rPr lang="es-ES" sz="2000" dirty="0" err="1"/>
              <a:t>lankidetza</a:t>
            </a:r>
            <a:r>
              <a:rPr lang="es-ES" sz="2000" dirty="0"/>
              <a:t> </a:t>
            </a:r>
            <a:r>
              <a:rPr lang="es-ES" sz="2000" dirty="0" err="1"/>
              <a:t>ahalbidetzen</a:t>
            </a:r>
            <a:r>
              <a:rPr lang="es-ES" sz="2000" dirty="0"/>
              <a:t> du</a:t>
            </a:r>
            <a:r>
              <a:rPr lang="es-ES" sz="2000" dirty="0" smtClean="0"/>
              <a:t>.</a:t>
            </a:r>
            <a:endParaRPr lang="es-ES" sz="2000" dirty="0"/>
          </a:p>
          <a:p>
            <a:pPr algn="just" fontAlgn="base"/>
            <a:endParaRPr lang="es-ES" sz="2000" dirty="0"/>
          </a:p>
          <a:p>
            <a:pPr algn="just" fontAlgn="base"/>
            <a:r>
              <a:rPr lang="es-ES" sz="2000" dirty="0" err="1" smtClean="0"/>
              <a:t>Bide</a:t>
            </a:r>
            <a:r>
              <a:rPr lang="es-ES" sz="2000" dirty="0" smtClean="0"/>
              <a:t> </a:t>
            </a:r>
            <a:r>
              <a:rPr lang="es-ES" sz="2000" dirty="0" err="1"/>
              <a:t>horretan</a:t>
            </a:r>
            <a:r>
              <a:rPr lang="es-ES" sz="2000" dirty="0"/>
              <a:t>, </a:t>
            </a:r>
            <a:r>
              <a:rPr lang="es-ES" sz="2000" dirty="0" err="1"/>
              <a:t>herrialde</a:t>
            </a:r>
            <a:r>
              <a:rPr lang="es-ES" sz="2000" dirty="0"/>
              <a:t> </a:t>
            </a:r>
            <a:r>
              <a:rPr lang="es-ES" sz="2000" dirty="0" err="1"/>
              <a:t>askotan</a:t>
            </a:r>
            <a:r>
              <a:rPr lang="es-ES" sz="2000" dirty="0"/>
              <a:t> </a:t>
            </a:r>
            <a:r>
              <a:rPr lang="es-ES" sz="2000" dirty="0" err="1"/>
              <a:t>derrigorrezko</a:t>
            </a:r>
            <a:r>
              <a:rPr lang="es-ES" sz="2000" dirty="0"/>
              <a:t> </a:t>
            </a:r>
            <a:r>
              <a:rPr lang="es-ES" sz="2000" dirty="0" err="1"/>
              <a:t>legeak</a:t>
            </a:r>
            <a:r>
              <a:rPr lang="es-ES" sz="2000" dirty="0"/>
              <a:t> </a:t>
            </a:r>
            <a:r>
              <a:rPr lang="es-ES" sz="2000" dirty="0" err="1"/>
              <a:t>garatu</a:t>
            </a:r>
            <a:r>
              <a:rPr lang="es-ES" sz="2000" dirty="0"/>
              <a:t> </a:t>
            </a:r>
            <a:r>
              <a:rPr lang="es-ES" sz="2000" dirty="0" err="1"/>
              <a:t>dituzte</a:t>
            </a:r>
            <a:r>
              <a:rPr lang="es-ES" sz="2000" dirty="0"/>
              <a:t> </a:t>
            </a:r>
            <a:r>
              <a:rPr lang="es-ES" sz="2000" dirty="0" err="1"/>
              <a:t>dagoeneko</a:t>
            </a:r>
            <a:r>
              <a:rPr lang="es-ES" sz="2000" dirty="0"/>
              <a:t> </a:t>
            </a:r>
            <a:r>
              <a:rPr lang="es-ES" sz="2000" dirty="0" err="1"/>
              <a:t>erakunde</a:t>
            </a:r>
            <a:r>
              <a:rPr lang="es-ES" sz="2000" dirty="0"/>
              <a:t> </a:t>
            </a:r>
            <a:r>
              <a:rPr lang="es-ES" sz="2000" dirty="0" err="1"/>
              <a:t>publikoen</a:t>
            </a:r>
            <a:r>
              <a:rPr lang="es-ES" sz="2000" dirty="0"/>
              <a:t> web </a:t>
            </a:r>
            <a:r>
              <a:rPr lang="es-ES" sz="2000" dirty="0" err="1"/>
              <a:t>guneen</a:t>
            </a:r>
            <a:r>
              <a:rPr lang="es-ES" sz="2000" dirty="0"/>
              <a:t> </a:t>
            </a:r>
            <a:r>
              <a:rPr lang="es-ES" sz="2000" dirty="0" err="1"/>
              <a:t>irisgarritasuna</a:t>
            </a:r>
            <a:r>
              <a:rPr lang="es-ES" sz="2000" dirty="0"/>
              <a:t> </a:t>
            </a:r>
            <a:r>
              <a:rPr lang="es-ES" sz="2000" dirty="0" err="1"/>
              <a:t>ziurtatzeko</a:t>
            </a:r>
            <a:r>
              <a:rPr lang="es-ES" sz="2000" dirty="0"/>
              <a:t>, eta </a:t>
            </a:r>
            <a:r>
              <a:rPr lang="es-ES" sz="2000" dirty="0" err="1"/>
              <a:t>diru-laguntza</a:t>
            </a:r>
            <a:r>
              <a:rPr lang="es-ES" sz="2000" dirty="0"/>
              <a:t> </a:t>
            </a:r>
            <a:r>
              <a:rPr lang="es-ES" sz="2000" dirty="0" err="1"/>
              <a:t>programak</a:t>
            </a:r>
            <a:r>
              <a:rPr lang="es-ES" sz="2000" dirty="0"/>
              <a:t> ere </a:t>
            </a:r>
            <a:r>
              <a:rPr lang="es-ES" sz="2000" dirty="0" err="1"/>
              <a:t>martxan</a:t>
            </a:r>
            <a:r>
              <a:rPr lang="es-ES" sz="2000" dirty="0"/>
              <a:t> </a:t>
            </a:r>
            <a:r>
              <a:rPr lang="es-ES" sz="2000" dirty="0" err="1"/>
              <a:t>jarri</a:t>
            </a:r>
            <a:r>
              <a:rPr lang="es-ES" sz="2000" dirty="0"/>
              <a:t> </a:t>
            </a:r>
            <a:r>
              <a:rPr lang="es-ES" sz="2000" dirty="0" err="1"/>
              <a:t>dira</a:t>
            </a:r>
            <a:r>
              <a:rPr lang="es-ES" sz="2000" dirty="0"/>
              <a:t> </a:t>
            </a:r>
            <a:r>
              <a:rPr lang="es-ES" sz="2000" dirty="0" err="1"/>
              <a:t>gainerako</a:t>
            </a:r>
            <a:r>
              <a:rPr lang="es-ES" sz="2000" dirty="0"/>
              <a:t> </a:t>
            </a:r>
            <a:r>
              <a:rPr lang="es-ES" sz="2000" dirty="0" err="1"/>
              <a:t>entitate</a:t>
            </a:r>
            <a:r>
              <a:rPr lang="es-ES" sz="2000" dirty="0"/>
              <a:t> </a:t>
            </a:r>
            <a:r>
              <a:rPr lang="es-ES" sz="2000" dirty="0" err="1"/>
              <a:t>edo</a:t>
            </a:r>
            <a:r>
              <a:rPr lang="es-ES" sz="2000" dirty="0"/>
              <a:t> </a:t>
            </a:r>
            <a:r>
              <a:rPr lang="es-ES" sz="2000" dirty="0" err="1"/>
              <a:t>enpresen</a:t>
            </a:r>
            <a:r>
              <a:rPr lang="es-ES" sz="2000" dirty="0"/>
              <a:t> web </a:t>
            </a:r>
            <a:r>
              <a:rPr lang="es-ES" sz="2000" dirty="0" err="1"/>
              <a:t>gune</a:t>
            </a:r>
            <a:r>
              <a:rPr lang="es-ES" sz="2000" dirty="0"/>
              <a:t> </a:t>
            </a:r>
            <a:r>
              <a:rPr lang="es-ES" sz="2000" dirty="0" err="1"/>
              <a:t>irisgarrietarako</a:t>
            </a:r>
            <a:r>
              <a:rPr lang="es-ES" sz="2000" dirty="0"/>
              <a:t>.</a:t>
            </a:r>
          </a:p>
          <a:p>
            <a:pPr marL="0" indent="0" algn="just" fontAlgn="base">
              <a:buNone/>
            </a:pPr>
            <a:endParaRPr lang="es-ES" sz="2000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2443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05979"/>
            <a:ext cx="8075240" cy="857250"/>
          </a:xfrm>
        </p:spPr>
        <p:txBody>
          <a:bodyPr>
            <a:normAutofit/>
          </a:bodyPr>
          <a:lstStyle/>
          <a:p>
            <a:r>
              <a:rPr lang="eu-ES" sz="2400" dirty="0"/>
              <a:t>webguneen edukirako irisgarritasun jarraibideak</a:t>
            </a:r>
            <a:endParaRPr lang="es-ES" sz="24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65760" lvl="1" indent="0" algn="just" fontAlgn="base">
              <a:buNone/>
            </a:pPr>
            <a:endParaRPr lang="es-ES" sz="1400" dirty="0" smtClean="0"/>
          </a:p>
          <a:p>
            <a:pPr marL="365760" lvl="1" indent="0" algn="just" fontAlgn="base">
              <a:buNone/>
            </a:pPr>
            <a:endParaRPr lang="es-ES" sz="1400" dirty="0"/>
          </a:p>
          <a:p>
            <a:endParaRPr lang="es-ES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987574"/>
            <a:ext cx="7488832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46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 smtClean="0"/>
              <a:t>Kontzeptua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" sz="2200" dirty="0" err="1"/>
              <a:t>Irisgarritasunak</a:t>
            </a:r>
            <a:r>
              <a:rPr lang="es-ES" sz="2200" dirty="0"/>
              <a:t> </a:t>
            </a:r>
            <a:r>
              <a:rPr lang="es-ES" sz="2200" dirty="0" err="1"/>
              <a:t>esan</a:t>
            </a:r>
            <a:r>
              <a:rPr lang="es-ES" sz="2200" dirty="0"/>
              <a:t> </a:t>
            </a:r>
            <a:r>
              <a:rPr lang="es-ES" sz="2200" dirty="0" err="1"/>
              <a:t>nahi</a:t>
            </a:r>
            <a:r>
              <a:rPr lang="es-ES" sz="2200" dirty="0"/>
              <a:t> du </a:t>
            </a:r>
            <a:r>
              <a:rPr lang="es-ES" sz="2200" dirty="0" err="1"/>
              <a:t>edozein</a:t>
            </a:r>
            <a:r>
              <a:rPr lang="es-ES" sz="2200" dirty="0"/>
              <a:t> </a:t>
            </a:r>
            <a:r>
              <a:rPr lang="es-ES" sz="2200" dirty="0" err="1"/>
              <a:t>pertsonak</a:t>
            </a:r>
            <a:r>
              <a:rPr lang="es-ES" sz="2200" dirty="0"/>
              <a:t>, </a:t>
            </a:r>
            <a:r>
              <a:rPr lang="es-ES" sz="2200" dirty="0" err="1"/>
              <a:t>bereziki</a:t>
            </a:r>
            <a:r>
              <a:rPr lang="es-ES" sz="2200" dirty="0"/>
              <a:t> </a:t>
            </a:r>
            <a:r>
              <a:rPr lang="es-ES" sz="2200" dirty="0" err="1"/>
              <a:t>ezintasun</a:t>
            </a:r>
            <a:r>
              <a:rPr lang="es-ES" sz="2200" dirty="0"/>
              <a:t> </a:t>
            </a:r>
            <a:r>
              <a:rPr lang="es-ES" sz="2200" dirty="0" err="1"/>
              <a:t>edo</a:t>
            </a:r>
            <a:r>
              <a:rPr lang="es-ES" sz="2200" dirty="0"/>
              <a:t> mugaren </a:t>
            </a:r>
            <a:r>
              <a:rPr lang="es-ES" sz="2200" dirty="0" err="1"/>
              <a:t>bat</a:t>
            </a:r>
            <a:r>
              <a:rPr lang="es-ES" sz="2200" dirty="0"/>
              <a:t> </a:t>
            </a:r>
            <a:r>
              <a:rPr lang="es-ES" sz="2200" dirty="0" err="1"/>
              <a:t>baldin</a:t>
            </a:r>
            <a:r>
              <a:rPr lang="es-ES" sz="2200" dirty="0"/>
              <a:t> </a:t>
            </a:r>
            <a:r>
              <a:rPr lang="es-ES" sz="2200" dirty="0" err="1"/>
              <a:t>badauka</a:t>
            </a:r>
            <a:r>
              <a:rPr lang="es-ES" sz="2200" dirty="0"/>
              <a:t>, </a:t>
            </a:r>
            <a:r>
              <a:rPr lang="es-ES" sz="2200" dirty="0" err="1"/>
              <a:t>erraztasuna</a:t>
            </a:r>
            <a:r>
              <a:rPr lang="es-ES" sz="2200" dirty="0"/>
              <a:t> </a:t>
            </a:r>
            <a:r>
              <a:rPr lang="es-ES" sz="2200" dirty="0" err="1"/>
              <a:t>izatea</a:t>
            </a:r>
            <a:r>
              <a:rPr lang="es-ES" sz="2200" dirty="0"/>
              <a:t> </a:t>
            </a:r>
            <a:r>
              <a:rPr lang="es-ES" sz="2200" dirty="0" err="1"/>
              <a:t>zerbait</a:t>
            </a:r>
            <a:r>
              <a:rPr lang="es-ES" sz="2200" dirty="0"/>
              <a:t> </a:t>
            </a:r>
            <a:r>
              <a:rPr lang="es-ES" sz="2200" dirty="0" err="1"/>
              <a:t>erabiltzeko</a:t>
            </a:r>
            <a:r>
              <a:rPr lang="es-ES" sz="2200" dirty="0"/>
              <a:t> </a:t>
            </a:r>
            <a:r>
              <a:rPr lang="es-ES" sz="2200" dirty="0" err="1"/>
              <a:t>edo</a:t>
            </a:r>
            <a:r>
              <a:rPr lang="es-ES" sz="2200" dirty="0"/>
              <a:t> </a:t>
            </a:r>
            <a:r>
              <a:rPr lang="es-ES" sz="2200" dirty="0" err="1"/>
              <a:t>norabait</a:t>
            </a:r>
            <a:r>
              <a:rPr lang="es-ES" sz="2200" dirty="0"/>
              <a:t> </a:t>
            </a:r>
            <a:r>
              <a:rPr lang="es-ES" sz="2200" dirty="0" err="1"/>
              <a:t>iristeko</a:t>
            </a:r>
            <a:r>
              <a:rPr lang="es-ES" sz="2200" dirty="0"/>
              <a:t>. </a:t>
            </a:r>
            <a:endParaRPr lang="es-ES" sz="2200" dirty="0" smtClean="0"/>
          </a:p>
          <a:p>
            <a:pPr marL="0" indent="0" algn="just">
              <a:buNone/>
            </a:pPr>
            <a:endParaRPr lang="es-ES" sz="2200" dirty="0" smtClean="0"/>
          </a:p>
          <a:p>
            <a:pPr algn="just"/>
            <a:r>
              <a:rPr lang="es-ES" sz="2200" dirty="0" smtClean="0"/>
              <a:t>Web </a:t>
            </a:r>
            <a:r>
              <a:rPr lang="es-ES" sz="2200" dirty="0" err="1"/>
              <a:t>guneen</a:t>
            </a:r>
            <a:r>
              <a:rPr lang="es-ES" sz="2200" dirty="0"/>
              <a:t> </a:t>
            </a:r>
            <a:r>
              <a:rPr lang="es-ES" sz="2200" dirty="0" err="1"/>
              <a:t>irisgarritasunari</a:t>
            </a:r>
            <a:r>
              <a:rPr lang="es-ES" sz="2200" dirty="0"/>
              <a:t> </a:t>
            </a:r>
            <a:r>
              <a:rPr lang="es-ES" sz="2200" dirty="0" err="1"/>
              <a:t>dagokionez</a:t>
            </a:r>
            <a:r>
              <a:rPr lang="es-ES" sz="2200" dirty="0"/>
              <a:t>, web </a:t>
            </a:r>
            <a:r>
              <a:rPr lang="es-ES" sz="2200" dirty="0" err="1"/>
              <a:t>gunera</a:t>
            </a:r>
            <a:r>
              <a:rPr lang="es-ES" sz="2200" dirty="0"/>
              <a:t> </a:t>
            </a:r>
            <a:r>
              <a:rPr lang="es-ES" sz="2200" dirty="0" err="1"/>
              <a:t>zein</a:t>
            </a:r>
            <a:r>
              <a:rPr lang="es-ES" sz="2200" dirty="0"/>
              <a:t> </a:t>
            </a:r>
            <a:r>
              <a:rPr lang="es-ES" sz="2200" dirty="0" err="1"/>
              <a:t>edukietara</a:t>
            </a:r>
            <a:r>
              <a:rPr lang="es-ES" sz="2200" dirty="0"/>
              <a:t> </a:t>
            </a:r>
            <a:r>
              <a:rPr lang="es-ES" sz="2200" dirty="0" err="1"/>
              <a:t>iristeko</a:t>
            </a:r>
            <a:r>
              <a:rPr lang="es-ES" sz="2200" dirty="0"/>
              <a:t> </a:t>
            </a:r>
            <a:r>
              <a:rPr lang="es-ES" sz="2200" dirty="0" err="1"/>
              <a:t>erraztasuna</a:t>
            </a:r>
            <a:r>
              <a:rPr lang="es-ES" sz="2200" dirty="0"/>
              <a:t> </a:t>
            </a:r>
            <a:r>
              <a:rPr lang="es-ES" sz="2200" dirty="0" err="1"/>
              <a:t>hartzen</a:t>
            </a:r>
            <a:r>
              <a:rPr lang="es-ES" sz="2200" dirty="0"/>
              <a:t> da </a:t>
            </a:r>
            <a:r>
              <a:rPr lang="es-ES" sz="2200" dirty="0" err="1"/>
              <a:t>aintzakotzat</a:t>
            </a:r>
            <a:r>
              <a:rPr lang="es-ES" sz="2200" dirty="0"/>
              <a:t>. Eta, </a:t>
            </a:r>
            <a:r>
              <a:rPr lang="es-ES" sz="2200" dirty="0" err="1"/>
              <a:t>besteak</a:t>
            </a:r>
            <a:r>
              <a:rPr lang="es-ES" sz="2200" dirty="0"/>
              <a:t> </a:t>
            </a:r>
            <a:r>
              <a:rPr lang="es-ES" sz="2200" dirty="0" err="1"/>
              <a:t>beste</a:t>
            </a:r>
            <a:r>
              <a:rPr lang="es-ES" sz="2200" dirty="0"/>
              <a:t>, </a:t>
            </a:r>
            <a:r>
              <a:rPr lang="es-ES" sz="2200" dirty="0" err="1"/>
              <a:t>ezintasunak</a:t>
            </a:r>
            <a:r>
              <a:rPr lang="es-ES" sz="2200" dirty="0"/>
              <a:t>, muga </a:t>
            </a:r>
            <a:r>
              <a:rPr lang="es-ES" sz="2200" dirty="0" err="1"/>
              <a:t>teknologikoak</a:t>
            </a:r>
            <a:r>
              <a:rPr lang="es-ES" sz="2200" dirty="0"/>
              <a:t> eta muga </a:t>
            </a:r>
            <a:r>
              <a:rPr lang="es-ES" sz="2200" dirty="0" err="1"/>
              <a:t>kultural</a:t>
            </a:r>
            <a:r>
              <a:rPr lang="es-ES" sz="2200" dirty="0"/>
              <a:t> </a:t>
            </a:r>
            <a:r>
              <a:rPr lang="es-ES" sz="2200" dirty="0" err="1"/>
              <a:t>edo</a:t>
            </a:r>
            <a:r>
              <a:rPr lang="es-ES" sz="2200" dirty="0"/>
              <a:t> </a:t>
            </a:r>
            <a:r>
              <a:rPr lang="es-ES" sz="2200" dirty="0" err="1"/>
              <a:t>geografikoak</a:t>
            </a:r>
            <a:r>
              <a:rPr lang="es-ES" sz="2200" dirty="0"/>
              <a:t> </a:t>
            </a:r>
            <a:r>
              <a:rPr lang="es-ES" sz="2200" dirty="0" err="1"/>
              <a:t>hartzen</a:t>
            </a:r>
            <a:r>
              <a:rPr lang="es-ES" sz="2200" dirty="0"/>
              <a:t> </a:t>
            </a:r>
            <a:r>
              <a:rPr lang="es-ES" sz="2200" dirty="0" err="1"/>
              <a:t>dira</a:t>
            </a:r>
            <a:r>
              <a:rPr lang="es-ES" sz="2200" dirty="0"/>
              <a:t> </a:t>
            </a:r>
            <a:r>
              <a:rPr lang="es-ES" sz="2200" dirty="0" err="1"/>
              <a:t>kontuan</a:t>
            </a:r>
            <a:r>
              <a:rPr lang="es-ES" sz="2200" dirty="0"/>
              <a:t>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8526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05979"/>
            <a:ext cx="8147248" cy="857250"/>
          </a:xfrm>
        </p:spPr>
        <p:txBody>
          <a:bodyPr>
            <a:normAutofit/>
          </a:bodyPr>
          <a:lstStyle/>
          <a:p>
            <a:r>
              <a:rPr lang="eu-ES" sz="2400" dirty="0"/>
              <a:t>webguneen edukirako irisgarritasun jarraibideak</a:t>
            </a:r>
            <a:endParaRPr lang="es-ES" sz="24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467544" y="1203598"/>
            <a:ext cx="7467600" cy="3655314"/>
          </a:xfrm>
        </p:spPr>
        <p:txBody>
          <a:bodyPr>
            <a:normAutofit/>
          </a:bodyPr>
          <a:lstStyle/>
          <a:p>
            <a:pPr marL="365760" lvl="1" indent="0" algn="just" fontAlgn="base">
              <a:buNone/>
            </a:pPr>
            <a:endParaRPr lang="es-ES" sz="1400" dirty="0" smtClean="0"/>
          </a:p>
          <a:p>
            <a:r>
              <a:rPr lang="es-ES" dirty="0" smtClean="0"/>
              <a:t>4. </a:t>
            </a:r>
            <a:r>
              <a:rPr lang="es-ES" dirty="0" err="1"/>
              <a:t>Aktibitatea</a:t>
            </a:r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CTIC </a:t>
            </a:r>
            <a:r>
              <a:rPr lang="es-ES" dirty="0" err="1" smtClean="0"/>
              <a:t>Fundazioaren</a:t>
            </a:r>
            <a:r>
              <a:rPr lang="es-ES" dirty="0" smtClean="0"/>
              <a:t> </a:t>
            </a:r>
            <a:r>
              <a:rPr lang="es-ES" dirty="0" err="1" smtClean="0"/>
              <a:t>webgunea</a:t>
            </a:r>
            <a:r>
              <a:rPr lang="es-ES" dirty="0" smtClean="0"/>
              <a:t> </a:t>
            </a:r>
            <a:r>
              <a:rPr lang="es-ES" dirty="0" err="1" smtClean="0"/>
              <a:t>aztertuko</a:t>
            </a:r>
            <a:r>
              <a:rPr lang="es-ES" dirty="0" smtClean="0"/>
              <a:t> </a:t>
            </a:r>
            <a:r>
              <a:rPr lang="es-ES" dirty="0" err="1" smtClean="0"/>
              <a:t>dugu</a:t>
            </a:r>
            <a:r>
              <a:rPr lang="es-ES" dirty="0" smtClean="0"/>
              <a:t>. </a:t>
            </a:r>
            <a:r>
              <a:rPr lang="es-ES" dirty="0" err="1" smtClean="0"/>
              <a:t>Webgune</a:t>
            </a:r>
            <a:r>
              <a:rPr lang="es-ES" dirty="0" smtClean="0"/>
              <a:t> </a:t>
            </a:r>
            <a:r>
              <a:rPr lang="es-ES" dirty="0" err="1" smtClean="0"/>
              <a:t>honek</a:t>
            </a:r>
            <a:r>
              <a:rPr lang="es-ES" dirty="0"/>
              <a:t> </a:t>
            </a:r>
            <a:r>
              <a:rPr lang="es-ES" dirty="0" err="1" smtClean="0"/>
              <a:t>espainian</a:t>
            </a:r>
            <a:r>
              <a:rPr lang="es-ES" dirty="0" smtClean="0"/>
              <a:t> </a:t>
            </a:r>
            <a:r>
              <a:rPr lang="es-ES" dirty="0"/>
              <a:t>w3c </a:t>
            </a:r>
            <a:r>
              <a:rPr lang="es-ES" dirty="0" err="1"/>
              <a:t>ordezkatzen</a:t>
            </a:r>
            <a:r>
              <a:rPr lang="es-ES" dirty="0"/>
              <a:t> </a:t>
            </a:r>
            <a:r>
              <a:rPr lang="es-ES" dirty="0" smtClean="0"/>
              <a:t>du. Bere </a:t>
            </a:r>
            <a:r>
              <a:rPr lang="es-ES" dirty="0" err="1" smtClean="0"/>
              <a:t>helbidea</a:t>
            </a:r>
            <a:r>
              <a:rPr lang="es-ES" dirty="0" smtClean="0"/>
              <a:t> </a:t>
            </a:r>
            <a:r>
              <a:rPr lang="es-ES" dirty="0" err="1" smtClean="0">
                <a:hlinkClick r:id="rId2"/>
              </a:rPr>
              <a:t>ctic</a:t>
            </a:r>
            <a:r>
              <a:rPr lang="es-ES" dirty="0" smtClean="0"/>
              <a:t> da.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 algn="just" fontAlgn="base">
              <a:buNone/>
            </a:pPr>
            <a:endParaRPr lang="es-ES" sz="2000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3943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u-ES" dirty="0" smtClean="0"/>
              <a:t>Irisgarritasuna lortzeko </a:t>
            </a:r>
            <a:r>
              <a:rPr lang="eu-ES" dirty="0"/>
              <a:t>jarraibideak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65760" lvl="1" indent="0" algn="just" fontAlgn="base">
              <a:buNone/>
            </a:pPr>
            <a:endParaRPr lang="es-ES" sz="1400" dirty="0"/>
          </a:p>
          <a:p>
            <a:pPr algn="just" fontAlgn="base"/>
            <a:r>
              <a:rPr lang="es-ES" sz="2000" dirty="0" err="1"/>
              <a:t>Diseinuari</a:t>
            </a:r>
            <a:r>
              <a:rPr lang="es-ES" sz="2000" dirty="0"/>
              <a:t> </a:t>
            </a:r>
            <a:r>
              <a:rPr lang="es-ES" sz="2000" dirty="0" err="1"/>
              <a:t>uko</a:t>
            </a:r>
            <a:r>
              <a:rPr lang="es-ES" sz="2000" dirty="0"/>
              <a:t> </a:t>
            </a:r>
            <a:r>
              <a:rPr lang="es-ES" sz="2000" dirty="0" err="1"/>
              <a:t>egin</a:t>
            </a:r>
            <a:r>
              <a:rPr lang="es-ES" sz="2000" dirty="0"/>
              <a:t> </a:t>
            </a:r>
            <a:r>
              <a:rPr lang="es-ES" sz="2000" dirty="0" err="1"/>
              <a:t>gabe</a:t>
            </a:r>
            <a:r>
              <a:rPr lang="es-ES" sz="2000" dirty="0"/>
              <a:t>, web </a:t>
            </a:r>
            <a:r>
              <a:rPr lang="es-ES" sz="2000" dirty="0" err="1"/>
              <a:t>guneen</a:t>
            </a:r>
            <a:r>
              <a:rPr lang="es-ES" sz="2000" dirty="0"/>
              <a:t> </a:t>
            </a:r>
            <a:r>
              <a:rPr lang="es-ES" sz="2000" dirty="0" err="1"/>
              <a:t>informazioa</a:t>
            </a:r>
            <a:r>
              <a:rPr lang="es-ES" sz="2000" dirty="0"/>
              <a:t> </a:t>
            </a:r>
            <a:r>
              <a:rPr lang="es-ES" sz="2000" dirty="0" err="1"/>
              <a:t>irisgarria</a:t>
            </a:r>
            <a:r>
              <a:rPr lang="es-ES" sz="2000" dirty="0"/>
              <a:t> izan </a:t>
            </a:r>
            <a:r>
              <a:rPr lang="es-ES" sz="2000" dirty="0" err="1"/>
              <a:t>dadin</a:t>
            </a:r>
            <a:r>
              <a:rPr lang="es-ES" sz="2000" dirty="0"/>
              <a:t> </a:t>
            </a:r>
            <a:r>
              <a:rPr lang="es-ES" sz="2000" dirty="0" err="1"/>
              <a:t>beharrezkoa</a:t>
            </a:r>
            <a:r>
              <a:rPr lang="es-ES" sz="2000" dirty="0"/>
              <a:t> den </a:t>
            </a:r>
            <a:r>
              <a:rPr lang="es-ES" sz="2000" dirty="0" err="1"/>
              <a:t>malgutasuna</a:t>
            </a:r>
            <a:r>
              <a:rPr lang="es-ES" sz="2000" dirty="0"/>
              <a:t> </a:t>
            </a:r>
            <a:r>
              <a:rPr lang="es-ES" sz="2000" dirty="0" err="1"/>
              <a:t>lortzeko</a:t>
            </a:r>
            <a:r>
              <a:rPr lang="es-ES" sz="2000" dirty="0"/>
              <a:t> </a:t>
            </a:r>
            <a:r>
              <a:rPr lang="es-ES" sz="2000" dirty="0" err="1"/>
              <a:t>arauak</a:t>
            </a:r>
            <a:r>
              <a:rPr lang="es-ES" sz="2000" dirty="0"/>
              <a:t>, </a:t>
            </a:r>
            <a:r>
              <a:rPr lang="es-ES" sz="2000" dirty="0" err="1"/>
              <a:t>ereduak</a:t>
            </a:r>
            <a:r>
              <a:rPr lang="es-ES" sz="2000" dirty="0"/>
              <a:t> eta </a:t>
            </a:r>
            <a:r>
              <a:rPr lang="es-ES" sz="2000" dirty="0" err="1"/>
              <a:t>estandarrak</a:t>
            </a:r>
            <a:r>
              <a:rPr lang="es-ES" sz="2000" dirty="0"/>
              <a:t> </a:t>
            </a:r>
            <a:r>
              <a:rPr lang="es-ES" sz="2000" dirty="0" err="1"/>
              <a:t>definitu</a:t>
            </a:r>
            <a:r>
              <a:rPr lang="es-ES" sz="2000" dirty="0"/>
              <a:t> </a:t>
            </a:r>
            <a:r>
              <a:rPr lang="es-ES" sz="2000" dirty="0" err="1"/>
              <a:t>dira</a:t>
            </a:r>
            <a:r>
              <a:rPr lang="es-ES" sz="2000" dirty="0" smtClean="0"/>
              <a:t>.</a:t>
            </a:r>
          </a:p>
          <a:p>
            <a:pPr marL="0" indent="0" algn="just" fontAlgn="base">
              <a:buNone/>
            </a:pPr>
            <a:endParaRPr lang="es-ES" sz="2000" dirty="0" smtClean="0"/>
          </a:p>
          <a:p>
            <a:pPr lvl="1" algn="just" fontAlgn="base"/>
            <a:r>
              <a:rPr lang="es-ES" sz="1700" dirty="0" smtClean="0"/>
              <a:t> </a:t>
            </a:r>
            <a:r>
              <a:rPr lang="es-ES" sz="1700" dirty="0" err="1"/>
              <a:t>Arau</a:t>
            </a:r>
            <a:r>
              <a:rPr lang="es-ES" sz="1700" dirty="0"/>
              <a:t> </a:t>
            </a:r>
            <a:r>
              <a:rPr lang="es-ES" sz="1700" dirty="0" err="1"/>
              <a:t>horiek</a:t>
            </a:r>
            <a:r>
              <a:rPr lang="es-ES" sz="1700" dirty="0"/>
              <a:t> </a:t>
            </a:r>
            <a:r>
              <a:rPr lang="es-ES" sz="1700" dirty="0" err="1"/>
              <a:t>hiru</a:t>
            </a:r>
            <a:r>
              <a:rPr lang="es-ES" sz="1700" dirty="0"/>
              <a:t> </a:t>
            </a:r>
            <a:r>
              <a:rPr lang="es-ES" sz="1700" dirty="0" err="1"/>
              <a:t>multzotan</a:t>
            </a:r>
            <a:r>
              <a:rPr lang="es-ES" sz="1700" dirty="0"/>
              <a:t> </a:t>
            </a:r>
            <a:r>
              <a:rPr lang="es-ES" sz="1700" dirty="0" err="1"/>
              <a:t>bildu</a:t>
            </a:r>
            <a:r>
              <a:rPr lang="es-ES" sz="1700" dirty="0"/>
              <a:t> </a:t>
            </a:r>
            <a:r>
              <a:rPr lang="es-ES" sz="1700" dirty="0" err="1"/>
              <a:t>dira</a:t>
            </a:r>
            <a:r>
              <a:rPr lang="es-ES" sz="1700" dirty="0"/>
              <a:t>, </a:t>
            </a:r>
            <a:r>
              <a:rPr lang="es-ES" sz="1700" dirty="0" err="1"/>
              <a:t>irisgarritasun-maila</a:t>
            </a:r>
            <a:r>
              <a:rPr lang="es-ES" sz="1700" dirty="0"/>
              <a:t> </a:t>
            </a:r>
            <a:r>
              <a:rPr lang="es-ES" sz="1700" dirty="0" err="1"/>
              <a:t>txikienetik</a:t>
            </a:r>
            <a:r>
              <a:rPr lang="es-ES" sz="1700" dirty="0"/>
              <a:t> </a:t>
            </a:r>
            <a:r>
              <a:rPr lang="es-ES" sz="1700" dirty="0" err="1"/>
              <a:t>handienera</a:t>
            </a:r>
            <a:r>
              <a:rPr lang="es-ES" sz="1700" dirty="0"/>
              <a:t>: </a:t>
            </a:r>
            <a:r>
              <a:rPr lang="es-ES" sz="1700" b="1" dirty="0"/>
              <a:t>A, AA eta AAA</a:t>
            </a:r>
            <a:r>
              <a:rPr lang="es-ES" sz="1700" dirty="0"/>
              <a:t>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51934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u-ES" sz="2400" dirty="0" smtClean="0"/>
              <a:t>Irisgarritasuna lortzeko jarraibideak: </a:t>
            </a:r>
            <a:r>
              <a:rPr lang="eu-ES" sz="2400" u="sng" dirty="0" smtClean="0"/>
              <a:t>HAUTEMANGARRITASUNA</a:t>
            </a:r>
            <a:endParaRPr lang="es-ES" sz="2400" u="sng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65760" lvl="1" indent="0" algn="just" fontAlgn="base">
              <a:buNone/>
            </a:pPr>
            <a:endParaRPr lang="es-ES" sz="1400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936" y="1107657"/>
            <a:ext cx="5987376" cy="364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36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u-ES" sz="3200" dirty="0"/>
              <a:t>Irisgarritasuna lortzeko jarraibideak: </a:t>
            </a:r>
            <a:r>
              <a:rPr lang="eu-ES" sz="3200" u="sng" dirty="0"/>
              <a:t>HAUTEMANGARRITASUNA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65760" lvl="1" indent="0" algn="just" fontAlgn="base">
              <a:buNone/>
            </a:pPr>
            <a:endParaRPr lang="es-ES" sz="1400" dirty="0"/>
          </a:p>
          <a:p>
            <a:r>
              <a:rPr lang="es-ES" dirty="0" smtClean="0"/>
              <a:t>5. </a:t>
            </a:r>
            <a:r>
              <a:rPr lang="es-ES" dirty="0" err="1"/>
              <a:t>Aktibitatea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 smtClean="0"/>
              <a:t>W3C </a:t>
            </a:r>
            <a:r>
              <a:rPr lang="es-ES" dirty="0" err="1" smtClean="0"/>
              <a:t>patzuergoaren</a:t>
            </a:r>
            <a:r>
              <a:rPr lang="es-ES" dirty="0" smtClean="0"/>
              <a:t> </a:t>
            </a:r>
            <a:r>
              <a:rPr lang="es-ES" dirty="0" err="1" smtClean="0"/>
              <a:t>webgunea</a:t>
            </a:r>
            <a:r>
              <a:rPr lang="es-ES" dirty="0" smtClean="0"/>
              <a:t> </a:t>
            </a:r>
            <a:r>
              <a:rPr lang="es-ES" dirty="0" err="1" smtClean="0"/>
              <a:t>aztertuko</a:t>
            </a:r>
            <a:r>
              <a:rPr lang="es-ES" dirty="0" smtClean="0"/>
              <a:t> </a:t>
            </a:r>
            <a:r>
              <a:rPr lang="es-ES" dirty="0" err="1" smtClean="0"/>
              <a:t>dugu</a:t>
            </a:r>
            <a:r>
              <a:rPr lang="es-ES" dirty="0" smtClean="0"/>
              <a:t>.</a:t>
            </a:r>
          </a:p>
          <a:p>
            <a:pPr marL="0" indent="0">
              <a:buNone/>
            </a:pPr>
            <a:r>
              <a:rPr lang="eu-ES" dirty="0" smtClean="0"/>
              <a:t>Apuntatu "Testu </a:t>
            </a:r>
            <a:r>
              <a:rPr lang="eu-ES" dirty="0" err="1"/>
              <a:t>alternatiboak</a:t>
            </a:r>
            <a:r>
              <a:rPr lang="eu-ES" dirty="0"/>
              <a:t>" </a:t>
            </a:r>
            <a:r>
              <a:rPr lang="eu-ES" dirty="0" smtClean="0"/>
              <a:t>ereduari lotutako </a:t>
            </a:r>
            <a:r>
              <a:rPr lang="eu-ES" dirty="0"/>
              <a:t>mugak.</a:t>
            </a: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05028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u-ES" sz="2400" dirty="0" smtClean="0"/>
              <a:t>Irisgarritasuna lortzeko jarraibideak: </a:t>
            </a:r>
            <a:r>
              <a:rPr lang="eu-ES" sz="2400" u="sng" dirty="0" smtClean="0"/>
              <a:t>OPERATZEKO ERRAZAK</a:t>
            </a:r>
            <a:endParaRPr lang="es-ES" sz="2400" u="sng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65760" lvl="1" indent="0" algn="just" fontAlgn="base">
              <a:buNone/>
            </a:pPr>
            <a:endParaRPr lang="es-ES" sz="1400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203598"/>
            <a:ext cx="6080760" cy="340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26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u-ES" sz="2400" dirty="0" smtClean="0"/>
              <a:t>Irisgarritasuna lortzeko jarraibideak: </a:t>
            </a:r>
            <a:r>
              <a:rPr lang="eu-ES" sz="2400" u="sng" dirty="0" smtClean="0"/>
              <a:t>ULERGARRITASUNA</a:t>
            </a:r>
            <a:endParaRPr lang="es-ES" sz="2400" u="sng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65760" lvl="1" indent="0" algn="just" fontAlgn="base">
              <a:buNone/>
            </a:pPr>
            <a:endParaRPr lang="es-ES" sz="1400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328" y="1347614"/>
            <a:ext cx="6181344" cy="302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03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u-ES" sz="2400" dirty="0" smtClean="0"/>
              <a:t>Irisgarritasuna lortzeko jarraibideak: </a:t>
            </a:r>
            <a:r>
              <a:rPr lang="eu-ES" sz="2400" u="sng" dirty="0" smtClean="0"/>
              <a:t>SENDOTASUNA</a:t>
            </a:r>
            <a:endParaRPr lang="es-ES" sz="2400" u="sng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65760" lvl="1" indent="0" algn="just" fontAlgn="base">
              <a:buNone/>
            </a:pPr>
            <a:endParaRPr lang="es-ES" sz="1400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428" y="1992630"/>
            <a:ext cx="6105144" cy="115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29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u-ES" sz="3200" dirty="0"/>
              <a:t>Irisgarritasuna lortzeko </a:t>
            </a:r>
            <a:r>
              <a:rPr lang="eu-ES" sz="3200" dirty="0" smtClean="0"/>
              <a:t>jarraibideak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6. </a:t>
            </a:r>
            <a:r>
              <a:rPr lang="es-ES" dirty="0" err="1"/>
              <a:t>Aktibitatea</a:t>
            </a:r>
            <a:endParaRPr lang="es-ES" dirty="0"/>
          </a:p>
          <a:p>
            <a:pPr marL="0" indent="0">
              <a:buNone/>
            </a:pPr>
            <a:endParaRPr lang="es-ES" sz="2000" dirty="0" smtClean="0"/>
          </a:p>
          <a:p>
            <a:pPr marL="0" indent="0">
              <a:buNone/>
            </a:pPr>
            <a:r>
              <a:rPr lang="es-ES" sz="2000" dirty="0" smtClean="0"/>
              <a:t>CTIC </a:t>
            </a:r>
            <a:r>
              <a:rPr lang="es-ES" sz="2000" dirty="0" err="1"/>
              <a:t>Fundazioaren</a:t>
            </a:r>
            <a:r>
              <a:rPr lang="es-ES" sz="2000" dirty="0"/>
              <a:t> </a:t>
            </a:r>
            <a:r>
              <a:rPr lang="es-ES" sz="2000" dirty="0" err="1"/>
              <a:t>webgunea</a:t>
            </a:r>
            <a:r>
              <a:rPr lang="es-ES" sz="2000" dirty="0"/>
              <a:t> </a:t>
            </a:r>
            <a:r>
              <a:rPr lang="es-ES" sz="2000" dirty="0" err="1"/>
              <a:t>aztertuko</a:t>
            </a:r>
            <a:r>
              <a:rPr lang="es-ES" sz="2000" dirty="0"/>
              <a:t> </a:t>
            </a:r>
            <a:r>
              <a:rPr lang="es-ES" sz="2000" dirty="0" err="1"/>
              <a:t>dugu</a:t>
            </a:r>
            <a:r>
              <a:rPr lang="es-ES" sz="2000" dirty="0"/>
              <a:t>. </a:t>
            </a:r>
            <a:r>
              <a:rPr lang="es-ES" sz="2000" dirty="0" smtClean="0"/>
              <a:t>Bere </a:t>
            </a:r>
            <a:r>
              <a:rPr lang="es-ES" sz="2000" dirty="0" err="1"/>
              <a:t>helbidea</a:t>
            </a:r>
            <a:r>
              <a:rPr lang="es-ES" sz="2000" dirty="0"/>
              <a:t> </a:t>
            </a:r>
            <a:r>
              <a:rPr lang="es-ES" sz="2000" dirty="0" err="1">
                <a:hlinkClick r:id="rId2"/>
              </a:rPr>
              <a:t>ctic</a:t>
            </a:r>
            <a:r>
              <a:rPr lang="es-ES" sz="2000" dirty="0"/>
              <a:t> da</a:t>
            </a:r>
            <a:r>
              <a:rPr lang="es-ES" sz="2000" dirty="0" smtClean="0"/>
              <a:t>.</a:t>
            </a:r>
          </a:p>
          <a:p>
            <a:pPr lvl="1" algn="just"/>
            <a:r>
              <a:rPr lang="es-ES" sz="2000" dirty="0" err="1" smtClean="0"/>
              <a:t>Kargatu</a:t>
            </a:r>
            <a:r>
              <a:rPr lang="es-ES" sz="2000" dirty="0" smtClean="0"/>
              <a:t> </a:t>
            </a:r>
            <a:r>
              <a:rPr lang="es-ES" sz="2000" dirty="0" err="1" smtClean="0"/>
              <a:t>webgune</a:t>
            </a:r>
            <a:r>
              <a:rPr lang="es-ES" sz="2000" dirty="0" smtClean="0"/>
              <a:t> </a:t>
            </a:r>
            <a:r>
              <a:rPr lang="es-ES" sz="2000" dirty="0" err="1"/>
              <a:t>hori</a:t>
            </a:r>
            <a:r>
              <a:rPr lang="es-ES" sz="2000" dirty="0"/>
              <a:t> </a:t>
            </a:r>
            <a:r>
              <a:rPr lang="es-ES" sz="2000" dirty="0" err="1" smtClean="0"/>
              <a:t>popup</a:t>
            </a:r>
            <a:r>
              <a:rPr lang="es-ES" sz="2000" dirty="0" smtClean="0"/>
              <a:t> </a:t>
            </a:r>
            <a:r>
              <a:rPr lang="es-ES" sz="2000" dirty="0" err="1"/>
              <a:t>leihoak</a:t>
            </a:r>
            <a:r>
              <a:rPr lang="es-ES" sz="2000" dirty="0" smtClean="0"/>
              <a:t> </a:t>
            </a:r>
            <a:r>
              <a:rPr lang="es-ES" sz="2000" dirty="0" err="1"/>
              <a:t>blokeatzeko</a:t>
            </a:r>
            <a:r>
              <a:rPr lang="es-ES" sz="2000" dirty="0"/>
              <a:t> </a:t>
            </a:r>
            <a:r>
              <a:rPr lang="es-ES" sz="2000" dirty="0" err="1"/>
              <a:t>aukera</a:t>
            </a:r>
            <a:r>
              <a:rPr lang="es-ES" sz="2000" dirty="0"/>
              <a:t> </a:t>
            </a:r>
            <a:r>
              <a:rPr lang="es-ES" sz="2000" dirty="0" err="1"/>
              <a:t>gaitzen</a:t>
            </a:r>
            <a:r>
              <a:rPr lang="es-ES" sz="2000" dirty="0"/>
              <a:t> eta </a:t>
            </a:r>
            <a:r>
              <a:rPr lang="es-ES" sz="2000" dirty="0" err="1" smtClean="0"/>
              <a:t>desgaitzen</a:t>
            </a:r>
            <a:r>
              <a:rPr lang="es-ES" sz="2000" dirty="0" smtClean="0"/>
              <a:t>.</a:t>
            </a:r>
          </a:p>
          <a:p>
            <a:pPr lvl="1" algn="just"/>
            <a:r>
              <a:rPr lang="es-ES" sz="2000" dirty="0" err="1"/>
              <a:t>Kargatu</a:t>
            </a:r>
            <a:r>
              <a:rPr lang="es-ES" sz="2000" dirty="0"/>
              <a:t> </a:t>
            </a:r>
            <a:r>
              <a:rPr lang="es-ES" sz="2000" dirty="0" err="1"/>
              <a:t>webgune</a:t>
            </a:r>
            <a:r>
              <a:rPr lang="es-ES" sz="2000" dirty="0"/>
              <a:t> </a:t>
            </a:r>
            <a:r>
              <a:rPr lang="es-ES" sz="2000" dirty="0" err="1"/>
              <a:t>hori</a:t>
            </a:r>
            <a:r>
              <a:rPr lang="es-ES" sz="2000" dirty="0"/>
              <a:t> </a:t>
            </a:r>
            <a:r>
              <a:rPr lang="es-ES" sz="2000" dirty="0" err="1" smtClean="0"/>
              <a:t>javascript</a:t>
            </a:r>
            <a:r>
              <a:rPr lang="es-ES" sz="2000" dirty="0" smtClean="0"/>
              <a:t> </a:t>
            </a:r>
            <a:r>
              <a:rPr lang="es-ES" sz="2000" dirty="0" err="1" smtClean="0"/>
              <a:t>gaitzen</a:t>
            </a:r>
            <a:r>
              <a:rPr lang="es-ES" sz="2000" dirty="0" smtClean="0"/>
              <a:t> </a:t>
            </a:r>
            <a:r>
              <a:rPr lang="es-ES" sz="2000" dirty="0"/>
              <a:t>eta </a:t>
            </a:r>
            <a:r>
              <a:rPr lang="es-ES" sz="2000" dirty="0" err="1"/>
              <a:t>desgaitzen</a:t>
            </a:r>
            <a:r>
              <a:rPr lang="es-ES" sz="2000" dirty="0" smtClean="0"/>
              <a:t>.</a:t>
            </a:r>
          </a:p>
          <a:p>
            <a:pPr lvl="1" algn="just"/>
            <a:r>
              <a:rPr lang="es-ES" sz="2000" dirty="0" err="1"/>
              <a:t>Kargatu</a:t>
            </a:r>
            <a:r>
              <a:rPr lang="es-ES" sz="2000" dirty="0"/>
              <a:t> </a:t>
            </a:r>
            <a:r>
              <a:rPr lang="es-ES" sz="2000" dirty="0" err="1"/>
              <a:t>webgune</a:t>
            </a:r>
            <a:r>
              <a:rPr lang="es-ES" sz="2000" dirty="0"/>
              <a:t> </a:t>
            </a:r>
            <a:r>
              <a:rPr lang="es-ES" sz="2000" dirty="0" err="1"/>
              <a:t>hori</a:t>
            </a:r>
            <a:r>
              <a:rPr lang="es-ES" sz="2000" dirty="0"/>
              <a:t> </a:t>
            </a:r>
            <a:r>
              <a:rPr lang="es-ES" sz="2000" dirty="0" smtClean="0"/>
              <a:t>estilo </a:t>
            </a:r>
            <a:r>
              <a:rPr lang="es-ES" sz="2000" dirty="0" err="1" smtClean="0"/>
              <a:t>horriak</a:t>
            </a:r>
            <a:r>
              <a:rPr lang="es-ES" sz="2000" dirty="0" smtClean="0"/>
              <a:t> </a:t>
            </a:r>
            <a:r>
              <a:rPr lang="es-ES" sz="2000" dirty="0" err="1"/>
              <a:t>gaitzen</a:t>
            </a:r>
            <a:r>
              <a:rPr lang="es-ES" sz="2000" dirty="0"/>
              <a:t> eta </a:t>
            </a:r>
            <a:r>
              <a:rPr lang="es-ES" sz="2000" dirty="0" err="1"/>
              <a:t>desgaitzen</a:t>
            </a:r>
            <a:r>
              <a:rPr lang="es-ES" sz="2000" dirty="0" smtClean="0"/>
              <a:t>.</a:t>
            </a:r>
          </a:p>
          <a:p>
            <a:pPr marL="365760" lvl="1" indent="0" algn="just">
              <a:buNone/>
            </a:pPr>
            <a:r>
              <a:rPr lang="es-ES" sz="2000" dirty="0" err="1" smtClean="0"/>
              <a:t>Ikusi</a:t>
            </a:r>
            <a:r>
              <a:rPr lang="es-ES" sz="2000" dirty="0" smtClean="0"/>
              <a:t> </a:t>
            </a:r>
            <a:r>
              <a:rPr lang="es-ES" sz="2000" dirty="0" err="1" smtClean="0"/>
              <a:t>nola</a:t>
            </a:r>
            <a:r>
              <a:rPr lang="es-ES" sz="2000" dirty="0" smtClean="0"/>
              <a:t> </a:t>
            </a:r>
            <a:r>
              <a:rPr lang="eu-ES" sz="2000" dirty="0" smtClean="0"/>
              <a:t>jarduten duen webguneak</a:t>
            </a:r>
            <a:endParaRPr lang="es-ES" sz="2000" dirty="0" smtClean="0"/>
          </a:p>
          <a:p>
            <a:pPr lvl="1" algn="just"/>
            <a:endParaRPr lang="es-ES" sz="2000" dirty="0" smtClean="0"/>
          </a:p>
          <a:p>
            <a:pPr lvl="1"/>
            <a:endParaRPr lang="es-ES" dirty="0"/>
          </a:p>
          <a:p>
            <a:pPr lvl="1"/>
            <a:endParaRPr lang="es-ES" dirty="0" smtClean="0"/>
          </a:p>
          <a:p>
            <a:pPr lvl="1"/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8505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u-ES" dirty="0" smtClean="0"/>
              <a:t>Irisgarritasuna lortzeko </a:t>
            </a:r>
            <a:r>
              <a:rPr lang="eu-ES" dirty="0"/>
              <a:t>jarraibideak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pPr marL="365760" lvl="1" indent="0" algn="just" fontAlgn="base">
              <a:buNone/>
            </a:pPr>
            <a:endParaRPr lang="es-ES" sz="1400" dirty="0"/>
          </a:p>
          <a:p>
            <a:pPr algn="just" fontAlgn="base"/>
            <a:r>
              <a:rPr lang="es-ES" sz="2000" dirty="0"/>
              <a:t>Web </a:t>
            </a:r>
            <a:r>
              <a:rPr lang="es-ES" sz="2000" dirty="0" err="1"/>
              <a:t>gune</a:t>
            </a:r>
            <a:r>
              <a:rPr lang="es-ES" sz="2000" dirty="0"/>
              <a:t> </a:t>
            </a:r>
            <a:r>
              <a:rPr lang="es-ES" sz="2000" dirty="0" err="1"/>
              <a:t>bakoitza</a:t>
            </a:r>
            <a:r>
              <a:rPr lang="es-ES" sz="2000" dirty="0"/>
              <a:t> </a:t>
            </a:r>
            <a:r>
              <a:rPr lang="es-ES" sz="2000" dirty="0" err="1"/>
              <a:t>irisgarritasun-maila</a:t>
            </a:r>
            <a:r>
              <a:rPr lang="es-ES" sz="2000" dirty="0"/>
              <a:t> </a:t>
            </a:r>
            <a:r>
              <a:rPr lang="es-ES" sz="2000" dirty="0" err="1"/>
              <a:t>horien</a:t>
            </a:r>
            <a:r>
              <a:rPr lang="es-ES" sz="2000" dirty="0"/>
              <a:t> </a:t>
            </a:r>
            <a:r>
              <a:rPr lang="es-ES" sz="2000" dirty="0" err="1"/>
              <a:t>arabera</a:t>
            </a:r>
            <a:r>
              <a:rPr lang="es-ES" sz="2000" dirty="0"/>
              <a:t> </a:t>
            </a:r>
            <a:r>
              <a:rPr lang="es-ES" sz="2000" dirty="0" err="1"/>
              <a:t>sailkatzen</a:t>
            </a:r>
            <a:r>
              <a:rPr lang="es-ES" sz="2000" dirty="0"/>
              <a:t> da. </a:t>
            </a:r>
            <a:endParaRPr lang="es-ES" sz="2000" dirty="0" smtClean="0"/>
          </a:p>
          <a:p>
            <a:pPr algn="just" fontAlgn="base"/>
            <a:endParaRPr lang="es-ES" sz="2000" dirty="0"/>
          </a:p>
          <a:p>
            <a:pPr lvl="1" algn="just" fontAlgn="base"/>
            <a:r>
              <a:rPr lang="es-ES" sz="1700" dirty="0" err="1" smtClean="0"/>
              <a:t>Aurreneko</a:t>
            </a:r>
            <a:r>
              <a:rPr lang="es-ES" sz="1700" dirty="0" smtClean="0"/>
              <a:t> </a:t>
            </a:r>
            <a:r>
              <a:rPr lang="es-ES" sz="1700" dirty="0" err="1"/>
              <a:t>mailan</a:t>
            </a:r>
            <a:r>
              <a:rPr lang="es-ES" sz="1700" dirty="0"/>
              <a:t> </a:t>
            </a:r>
            <a:r>
              <a:rPr lang="es-ES" sz="1700" dirty="0" err="1"/>
              <a:t>sartu</a:t>
            </a:r>
            <a:r>
              <a:rPr lang="es-ES" sz="1700" dirty="0"/>
              <a:t> </a:t>
            </a:r>
            <a:r>
              <a:rPr lang="es-ES" sz="1700" dirty="0" err="1"/>
              <a:t>diren</a:t>
            </a:r>
            <a:r>
              <a:rPr lang="es-ES" sz="1700" dirty="0"/>
              <a:t> </a:t>
            </a:r>
            <a:r>
              <a:rPr lang="es-ES" sz="1700" dirty="0" err="1"/>
              <a:t>arauak</a:t>
            </a:r>
            <a:r>
              <a:rPr lang="es-ES" sz="1700" dirty="0"/>
              <a:t> </a:t>
            </a:r>
            <a:r>
              <a:rPr lang="es-ES" sz="1700" dirty="0" err="1"/>
              <a:t>bete</a:t>
            </a:r>
            <a:r>
              <a:rPr lang="es-ES" sz="1700" dirty="0"/>
              <a:t> </a:t>
            </a:r>
            <a:r>
              <a:rPr lang="es-ES" sz="1700" dirty="0" err="1"/>
              <a:t>gabe</a:t>
            </a:r>
            <a:r>
              <a:rPr lang="es-ES" sz="1700" dirty="0"/>
              <a:t>, </a:t>
            </a:r>
            <a:r>
              <a:rPr lang="es-ES" sz="1700" dirty="0" err="1"/>
              <a:t>Interneteko</a:t>
            </a:r>
            <a:r>
              <a:rPr lang="es-ES" sz="1700" dirty="0"/>
              <a:t> </a:t>
            </a:r>
            <a:r>
              <a:rPr lang="es-ES" sz="1700" dirty="0" err="1"/>
              <a:t>erabiltzaile-talde</a:t>
            </a:r>
            <a:r>
              <a:rPr lang="es-ES" sz="1700" dirty="0"/>
              <a:t> </a:t>
            </a:r>
            <a:r>
              <a:rPr lang="es-ES" sz="1700" dirty="0" err="1"/>
              <a:t>batzuek</a:t>
            </a:r>
            <a:r>
              <a:rPr lang="es-ES" sz="1700" dirty="0"/>
              <a:t> </a:t>
            </a:r>
            <a:r>
              <a:rPr lang="es-ES" sz="1700" b="1" i="1" u="sng" dirty="0" err="1"/>
              <a:t>ezin</a:t>
            </a:r>
            <a:r>
              <a:rPr lang="es-ES" sz="1700" b="1" i="1" u="sng" dirty="0"/>
              <a:t> </a:t>
            </a:r>
            <a:r>
              <a:rPr lang="es-ES" sz="1700" b="1" i="1" u="sng" dirty="0" err="1"/>
              <a:t>izango</a:t>
            </a:r>
            <a:r>
              <a:rPr lang="es-ES" sz="1700" b="1" i="1" u="sng" dirty="0"/>
              <a:t> </a:t>
            </a:r>
            <a:r>
              <a:rPr lang="es-ES" sz="1700" b="1" i="1" u="sng" dirty="0" err="1"/>
              <a:t>lukete</a:t>
            </a:r>
            <a:r>
              <a:rPr lang="es-ES" sz="1700" b="1" i="1" u="sng" dirty="0"/>
              <a:t> </a:t>
            </a:r>
            <a:r>
              <a:rPr lang="es-ES" sz="1700" dirty="0"/>
              <a:t>web </a:t>
            </a:r>
            <a:r>
              <a:rPr lang="es-ES" sz="1700" dirty="0" err="1"/>
              <a:t>gunearen</a:t>
            </a:r>
            <a:r>
              <a:rPr lang="es-ES" sz="1700" dirty="0"/>
              <a:t> </a:t>
            </a:r>
            <a:r>
              <a:rPr lang="es-ES" sz="1700" dirty="0" err="1"/>
              <a:t>informazioa</a:t>
            </a:r>
            <a:r>
              <a:rPr lang="es-ES" sz="1700" dirty="0"/>
              <a:t> jaso. </a:t>
            </a:r>
            <a:r>
              <a:rPr lang="es-ES" sz="1700" dirty="0" smtClean="0"/>
              <a:t> (A </a:t>
            </a:r>
            <a:r>
              <a:rPr lang="es-ES" sz="1700" dirty="0" err="1" smtClean="0"/>
              <a:t>maila</a:t>
            </a:r>
            <a:r>
              <a:rPr lang="es-ES" sz="1700" dirty="0" smtClean="0"/>
              <a:t>)</a:t>
            </a:r>
          </a:p>
          <a:p>
            <a:pPr lvl="1" algn="just" fontAlgn="base"/>
            <a:endParaRPr lang="es-ES" sz="1700" dirty="0" smtClean="0"/>
          </a:p>
          <a:p>
            <a:pPr lvl="1" algn="just" fontAlgn="base"/>
            <a:r>
              <a:rPr lang="es-ES" sz="1700" dirty="0" err="1" smtClean="0"/>
              <a:t>Bigarren</a:t>
            </a:r>
            <a:r>
              <a:rPr lang="es-ES" sz="1700" dirty="0" smtClean="0"/>
              <a:t> </a:t>
            </a:r>
            <a:r>
              <a:rPr lang="es-ES" sz="1700" dirty="0" err="1"/>
              <a:t>lehentasun-mailakoak</a:t>
            </a:r>
            <a:r>
              <a:rPr lang="es-ES" sz="1700" dirty="0"/>
              <a:t> </a:t>
            </a:r>
            <a:r>
              <a:rPr lang="es-ES" sz="1700" dirty="0" err="1"/>
              <a:t>bete</a:t>
            </a:r>
            <a:r>
              <a:rPr lang="es-ES" sz="1700" dirty="0"/>
              <a:t> </a:t>
            </a:r>
            <a:r>
              <a:rPr lang="es-ES" sz="1700" dirty="0" err="1"/>
              <a:t>ezean</a:t>
            </a:r>
            <a:r>
              <a:rPr lang="es-ES" sz="1700" dirty="0"/>
              <a:t>, </a:t>
            </a:r>
            <a:r>
              <a:rPr lang="es-ES" sz="1700" dirty="0" err="1"/>
              <a:t>berriz</a:t>
            </a:r>
            <a:r>
              <a:rPr lang="es-ES" sz="1700" dirty="0"/>
              <a:t>, </a:t>
            </a:r>
            <a:r>
              <a:rPr lang="es-ES" sz="1700" dirty="0" err="1"/>
              <a:t>Interneteko</a:t>
            </a:r>
            <a:r>
              <a:rPr lang="es-ES" sz="1700" dirty="0"/>
              <a:t> </a:t>
            </a:r>
            <a:r>
              <a:rPr lang="es-ES" sz="1700" dirty="0" err="1"/>
              <a:t>erabiltzaile</a:t>
            </a:r>
            <a:r>
              <a:rPr lang="es-ES" sz="1700" dirty="0"/>
              <a:t> </a:t>
            </a:r>
            <a:r>
              <a:rPr lang="es-ES" sz="1700" dirty="0" err="1"/>
              <a:t>batzuentzat</a:t>
            </a:r>
            <a:r>
              <a:rPr lang="es-ES" sz="1700" dirty="0"/>
              <a:t> </a:t>
            </a:r>
            <a:r>
              <a:rPr lang="es-ES" sz="1700" b="1" i="1" u="sng" dirty="0"/>
              <a:t>oso </a:t>
            </a:r>
            <a:r>
              <a:rPr lang="es-ES" sz="1700" b="1" i="1" u="sng" dirty="0" err="1"/>
              <a:t>zaila</a:t>
            </a:r>
            <a:r>
              <a:rPr lang="es-ES" sz="1700" b="1" i="1" u="sng" dirty="0"/>
              <a:t> eta </a:t>
            </a:r>
            <a:r>
              <a:rPr lang="es-ES" sz="1700" b="1" i="1" u="sng" dirty="0" err="1"/>
              <a:t>neketsua</a:t>
            </a:r>
            <a:r>
              <a:rPr lang="es-ES" sz="1700" b="1" i="1" u="sng" dirty="0"/>
              <a:t> </a:t>
            </a:r>
            <a:r>
              <a:rPr lang="es-ES" sz="1700" b="1" i="1" u="sng" dirty="0" err="1"/>
              <a:t>izango</a:t>
            </a:r>
            <a:r>
              <a:rPr lang="es-ES" sz="1700" b="1" i="1" u="sng" dirty="0"/>
              <a:t> </a:t>
            </a:r>
            <a:r>
              <a:rPr lang="es-ES" sz="1700" b="1" i="1" u="sng" dirty="0" err="1"/>
              <a:t>litzateke</a:t>
            </a:r>
            <a:r>
              <a:rPr lang="es-ES" sz="1700" b="1" i="1" u="sng" dirty="0"/>
              <a:t> </a:t>
            </a:r>
            <a:r>
              <a:rPr lang="es-ES" sz="1700" dirty="0"/>
              <a:t>web </a:t>
            </a:r>
            <a:r>
              <a:rPr lang="es-ES" sz="1700" dirty="0" err="1"/>
              <a:t>gunearen</a:t>
            </a:r>
            <a:r>
              <a:rPr lang="es-ES" sz="1700" dirty="0"/>
              <a:t> </a:t>
            </a:r>
            <a:r>
              <a:rPr lang="es-ES" sz="1700" dirty="0" err="1"/>
              <a:t>informazioa</a:t>
            </a:r>
            <a:r>
              <a:rPr lang="es-ES" sz="1700" dirty="0"/>
              <a:t> </a:t>
            </a:r>
            <a:r>
              <a:rPr lang="es-ES" sz="1700" dirty="0" err="1"/>
              <a:t>jasotzea</a:t>
            </a:r>
            <a:r>
              <a:rPr lang="es-ES" sz="1700" dirty="0"/>
              <a:t>. </a:t>
            </a:r>
            <a:r>
              <a:rPr lang="es-ES" sz="1700" dirty="0" smtClean="0"/>
              <a:t> (AA </a:t>
            </a:r>
            <a:r>
              <a:rPr lang="es-ES" sz="1700" dirty="0" err="1" smtClean="0"/>
              <a:t>maila</a:t>
            </a:r>
            <a:r>
              <a:rPr lang="es-ES" sz="1700" dirty="0" smtClean="0"/>
              <a:t>)</a:t>
            </a:r>
          </a:p>
          <a:p>
            <a:pPr lvl="1" algn="just" fontAlgn="base"/>
            <a:endParaRPr lang="es-ES" sz="1700" dirty="0" smtClean="0"/>
          </a:p>
          <a:p>
            <a:pPr lvl="1" algn="just" fontAlgn="base"/>
            <a:r>
              <a:rPr lang="es-ES" sz="1700" dirty="0" err="1" smtClean="0"/>
              <a:t>Hirugarren</a:t>
            </a:r>
            <a:r>
              <a:rPr lang="es-ES" sz="1700" dirty="0" smtClean="0"/>
              <a:t> </a:t>
            </a:r>
            <a:r>
              <a:rPr lang="es-ES" sz="1700" dirty="0"/>
              <a:t>eta </a:t>
            </a:r>
            <a:r>
              <a:rPr lang="es-ES" sz="1700" dirty="0" err="1"/>
              <a:t>azken</a:t>
            </a:r>
            <a:r>
              <a:rPr lang="es-ES" sz="1700" dirty="0"/>
              <a:t> </a:t>
            </a:r>
            <a:r>
              <a:rPr lang="es-ES" sz="1700" dirty="0" err="1"/>
              <a:t>lehentasun-mailan</a:t>
            </a:r>
            <a:r>
              <a:rPr lang="es-ES" sz="1700" dirty="0"/>
              <a:t> </a:t>
            </a:r>
            <a:r>
              <a:rPr lang="es-ES" sz="1700" dirty="0" err="1"/>
              <a:t>sartu</a:t>
            </a:r>
            <a:r>
              <a:rPr lang="es-ES" sz="1700" dirty="0"/>
              <a:t> </a:t>
            </a:r>
            <a:r>
              <a:rPr lang="es-ES" sz="1700" dirty="0" err="1"/>
              <a:t>diren</a:t>
            </a:r>
            <a:r>
              <a:rPr lang="es-ES" sz="1700" dirty="0"/>
              <a:t> </a:t>
            </a:r>
            <a:r>
              <a:rPr lang="es-ES" sz="1700" dirty="0" err="1"/>
              <a:t>arauak</a:t>
            </a:r>
            <a:r>
              <a:rPr lang="es-ES" sz="1700" dirty="0"/>
              <a:t> </a:t>
            </a:r>
            <a:r>
              <a:rPr lang="es-ES" sz="1700" dirty="0" err="1"/>
              <a:t>bete</a:t>
            </a:r>
            <a:r>
              <a:rPr lang="es-ES" sz="1700" dirty="0"/>
              <a:t> </a:t>
            </a:r>
            <a:r>
              <a:rPr lang="es-ES" sz="1700" dirty="0" err="1"/>
              <a:t>ezean</a:t>
            </a:r>
            <a:r>
              <a:rPr lang="es-ES" sz="1700" dirty="0"/>
              <a:t>, </a:t>
            </a:r>
            <a:r>
              <a:rPr lang="es-ES" sz="1700" dirty="0" err="1"/>
              <a:t>azkenik</a:t>
            </a:r>
            <a:r>
              <a:rPr lang="es-ES" sz="1700" dirty="0"/>
              <a:t>, </a:t>
            </a:r>
            <a:r>
              <a:rPr lang="es-ES" sz="1700" dirty="0" err="1"/>
              <a:t>litekeena</a:t>
            </a:r>
            <a:r>
              <a:rPr lang="es-ES" sz="1700" dirty="0"/>
              <a:t> da </a:t>
            </a:r>
            <a:r>
              <a:rPr lang="es-ES" sz="1700" dirty="0" err="1"/>
              <a:t>Interneteko</a:t>
            </a:r>
            <a:r>
              <a:rPr lang="es-ES" sz="1700" dirty="0"/>
              <a:t> </a:t>
            </a:r>
            <a:r>
              <a:rPr lang="es-ES" sz="1700" dirty="0" err="1"/>
              <a:t>erabiltzaile</a:t>
            </a:r>
            <a:r>
              <a:rPr lang="es-ES" sz="1700" dirty="0"/>
              <a:t> </a:t>
            </a:r>
            <a:r>
              <a:rPr lang="es-ES" sz="1700" dirty="0" err="1"/>
              <a:t>batzuek</a:t>
            </a:r>
            <a:r>
              <a:rPr lang="es-ES" sz="1700" dirty="0"/>
              <a:t> </a:t>
            </a:r>
            <a:r>
              <a:rPr lang="es-ES" sz="1700" b="1" i="1" u="sng" dirty="0" err="1"/>
              <a:t>zailtasunen</a:t>
            </a:r>
            <a:r>
              <a:rPr lang="es-ES" sz="1700" b="1" i="1" u="sng" dirty="0"/>
              <a:t> </a:t>
            </a:r>
            <a:r>
              <a:rPr lang="es-ES" sz="1700" b="1" i="1" u="sng" dirty="0" err="1"/>
              <a:t>bat</a:t>
            </a:r>
            <a:r>
              <a:rPr lang="es-ES" sz="1700" dirty="0"/>
              <a:t> </a:t>
            </a:r>
            <a:r>
              <a:rPr lang="es-ES" sz="1700" dirty="0" err="1"/>
              <a:t>aurkitzea</a:t>
            </a:r>
            <a:r>
              <a:rPr lang="es-ES" sz="1700" dirty="0"/>
              <a:t> web </a:t>
            </a:r>
            <a:r>
              <a:rPr lang="es-ES" sz="1700" dirty="0" err="1"/>
              <a:t>gunearen</a:t>
            </a:r>
            <a:r>
              <a:rPr lang="es-ES" sz="1700" dirty="0"/>
              <a:t> </a:t>
            </a:r>
            <a:r>
              <a:rPr lang="es-ES" sz="1700" dirty="0" err="1"/>
              <a:t>informazioa</a:t>
            </a:r>
            <a:r>
              <a:rPr lang="es-ES" sz="1700" dirty="0"/>
              <a:t> </a:t>
            </a:r>
            <a:r>
              <a:rPr lang="es-ES" sz="1700" dirty="0" err="1"/>
              <a:t>jasotzeko</a:t>
            </a:r>
            <a:r>
              <a:rPr lang="es-ES" sz="1700" dirty="0"/>
              <a:t> </a:t>
            </a:r>
            <a:r>
              <a:rPr lang="es-ES" sz="1700" dirty="0" err="1"/>
              <a:t>orduan</a:t>
            </a:r>
            <a:r>
              <a:rPr lang="es-ES" sz="1700" dirty="0"/>
              <a:t>. (</a:t>
            </a:r>
            <a:r>
              <a:rPr lang="es-ES" sz="1700" dirty="0" smtClean="0"/>
              <a:t>AAA </a:t>
            </a:r>
            <a:r>
              <a:rPr lang="es-ES" sz="1700" dirty="0" err="1"/>
              <a:t>maila</a:t>
            </a:r>
            <a:r>
              <a:rPr lang="es-ES" sz="1700" dirty="0"/>
              <a:t>)</a:t>
            </a:r>
          </a:p>
          <a:p>
            <a:pPr lvl="1" algn="just" fontAlgn="base"/>
            <a:endParaRPr lang="es-ES" sz="1700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3205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555526"/>
            <a:ext cx="7467600" cy="857250"/>
          </a:xfrm>
        </p:spPr>
        <p:txBody>
          <a:bodyPr>
            <a:normAutofit fontScale="90000"/>
          </a:bodyPr>
          <a:lstStyle/>
          <a:p>
            <a:pPr algn="ctr"/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>Irisgarritasunarekiko egokitasun mailak: </a:t>
            </a:r>
            <a:r>
              <a:rPr lang="eu-ES" sz="2400" u="sng" dirty="0" smtClean="0"/>
              <a:t>HAUTEMANGARRITASUNA</a:t>
            </a:r>
            <a:r>
              <a:rPr lang="eu-ES" sz="2400" dirty="0" smtClean="0"/>
              <a:t/>
            </a:r>
            <a:br>
              <a:rPr lang="eu-ES" sz="2400" dirty="0" smtClean="0"/>
            </a:br>
            <a:endParaRPr lang="es-ES" sz="2400" dirty="0"/>
          </a:p>
        </p:txBody>
      </p:sp>
      <p:pic>
        <p:nvPicPr>
          <p:cNvPr id="5" name="4 Marcador de contenido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512" y="1200150"/>
            <a:ext cx="6126808" cy="3656013"/>
          </a:xfrm>
        </p:spPr>
      </p:pic>
    </p:spTree>
    <p:extLst>
      <p:ext uri="{BB962C8B-B14F-4D97-AF65-F5344CB8AC3E}">
        <p14:creationId xmlns:p14="http://schemas.microsoft.com/office/powerpoint/2010/main" val="375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 smtClean="0"/>
              <a:t>Zergatik</a:t>
            </a:r>
            <a:r>
              <a:rPr lang="es-ES" dirty="0" smtClean="0"/>
              <a:t> eta </a:t>
            </a:r>
            <a:r>
              <a:rPr lang="es-ES" dirty="0" err="1" smtClean="0"/>
              <a:t>zertarako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pPr algn="just" fontAlgn="base"/>
            <a:r>
              <a:rPr lang="es-ES" sz="1600" dirty="0"/>
              <a:t>Web </a:t>
            </a:r>
            <a:r>
              <a:rPr lang="es-ES" sz="1600" dirty="0" err="1"/>
              <a:t>guneek</a:t>
            </a:r>
            <a:r>
              <a:rPr lang="es-ES" sz="1600" dirty="0"/>
              <a:t> </a:t>
            </a:r>
            <a:r>
              <a:rPr lang="es-ES" sz="1600" dirty="0" err="1"/>
              <a:t>nahiko</a:t>
            </a:r>
            <a:r>
              <a:rPr lang="es-ES" sz="1600" dirty="0"/>
              <a:t> </a:t>
            </a:r>
            <a:r>
              <a:rPr lang="es-ES" sz="1600" dirty="0" err="1"/>
              <a:t>garrantzi</a:t>
            </a:r>
            <a:r>
              <a:rPr lang="es-ES" sz="1600" dirty="0"/>
              <a:t> </a:t>
            </a:r>
            <a:r>
              <a:rPr lang="es-ES" sz="1600" dirty="0" err="1"/>
              <a:t>handia</a:t>
            </a:r>
            <a:r>
              <a:rPr lang="es-ES" sz="1600" dirty="0"/>
              <a:t> </a:t>
            </a:r>
            <a:r>
              <a:rPr lang="es-ES" sz="1600" dirty="0" err="1"/>
              <a:t>dute</a:t>
            </a:r>
            <a:r>
              <a:rPr lang="es-ES" sz="1600" dirty="0"/>
              <a:t> </a:t>
            </a:r>
            <a:r>
              <a:rPr lang="es-ES" sz="1600" dirty="0" err="1"/>
              <a:t>bizitzaren</a:t>
            </a:r>
            <a:r>
              <a:rPr lang="es-ES" sz="1600" dirty="0"/>
              <a:t> </a:t>
            </a:r>
            <a:r>
              <a:rPr lang="es-ES" sz="1600" dirty="0" err="1"/>
              <a:t>hainbat</a:t>
            </a:r>
            <a:r>
              <a:rPr lang="es-ES" sz="1600" dirty="0"/>
              <a:t> </a:t>
            </a:r>
            <a:r>
              <a:rPr lang="es-ES" sz="1600" dirty="0" err="1"/>
              <a:t>arlotan</a:t>
            </a:r>
            <a:r>
              <a:rPr lang="es-ES" sz="1600" dirty="0"/>
              <a:t>: </a:t>
            </a:r>
            <a:r>
              <a:rPr lang="es-ES" sz="1600" dirty="0" err="1"/>
              <a:t>hezkuntzan</a:t>
            </a:r>
            <a:r>
              <a:rPr lang="es-ES" sz="1600" dirty="0"/>
              <a:t>, </a:t>
            </a:r>
            <a:r>
              <a:rPr lang="es-ES" sz="1600" dirty="0" err="1"/>
              <a:t>enpleguan</a:t>
            </a:r>
            <a:r>
              <a:rPr lang="es-ES" sz="1600" dirty="0"/>
              <a:t>, </a:t>
            </a:r>
            <a:r>
              <a:rPr lang="es-ES" sz="1600" dirty="0" err="1"/>
              <a:t>osasunean</a:t>
            </a:r>
            <a:r>
              <a:rPr lang="es-ES" sz="1600" dirty="0"/>
              <a:t>, </a:t>
            </a:r>
            <a:r>
              <a:rPr lang="es-ES" sz="1600" dirty="0" err="1"/>
              <a:t>agintaritzan</a:t>
            </a:r>
            <a:r>
              <a:rPr lang="es-ES" sz="1600" dirty="0"/>
              <a:t>, </a:t>
            </a:r>
            <a:r>
              <a:rPr lang="es-ES" sz="1600" dirty="0" err="1"/>
              <a:t>merkataritzan</a:t>
            </a:r>
            <a:r>
              <a:rPr lang="es-ES" sz="1600" dirty="0"/>
              <a:t>, </a:t>
            </a:r>
            <a:r>
              <a:rPr lang="es-ES" sz="1600" dirty="0" err="1"/>
              <a:t>aisialdian</a:t>
            </a:r>
            <a:r>
              <a:rPr lang="es-ES" sz="1600" dirty="0"/>
              <a:t> eta </a:t>
            </a:r>
            <a:r>
              <a:rPr lang="es-ES" sz="1600" dirty="0" err="1"/>
              <a:t>beste</a:t>
            </a:r>
            <a:r>
              <a:rPr lang="es-ES" sz="1600" dirty="0"/>
              <a:t> </a:t>
            </a:r>
            <a:r>
              <a:rPr lang="es-ES" sz="1600" dirty="0" err="1"/>
              <a:t>askotan</a:t>
            </a:r>
            <a:r>
              <a:rPr lang="es-ES" sz="1600" dirty="0"/>
              <a:t>. </a:t>
            </a:r>
            <a:endParaRPr lang="es-ES" sz="1600" dirty="0" smtClean="0"/>
          </a:p>
          <a:p>
            <a:pPr algn="just" fontAlgn="base"/>
            <a:r>
              <a:rPr lang="es-ES" sz="1600" dirty="0" err="1" smtClean="0"/>
              <a:t>Horrenbestez</a:t>
            </a:r>
            <a:r>
              <a:rPr lang="es-ES" sz="1600" dirty="0"/>
              <a:t>, oso </a:t>
            </a:r>
            <a:r>
              <a:rPr lang="es-ES" sz="1600" dirty="0" err="1"/>
              <a:t>garrantzitsua</a:t>
            </a:r>
            <a:r>
              <a:rPr lang="es-ES" sz="1600" dirty="0"/>
              <a:t> da web </a:t>
            </a:r>
            <a:r>
              <a:rPr lang="es-ES" sz="1600" dirty="0" err="1"/>
              <a:t>irisgarria</a:t>
            </a:r>
            <a:r>
              <a:rPr lang="es-ES" sz="1600" dirty="0"/>
              <a:t> </a:t>
            </a:r>
            <a:r>
              <a:rPr lang="es-ES" sz="1600" dirty="0" err="1"/>
              <a:t>lortzea</a:t>
            </a:r>
            <a:r>
              <a:rPr lang="es-ES" sz="1600" dirty="0"/>
              <a:t>, </a:t>
            </a:r>
            <a:r>
              <a:rPr lang="es-ES" sz="1600" dirty="0" err="1"/>
              <a:t>ezintasunen</a:t>
            </a:r>
            <a:r>
              <a:rPr lang="es-ES" sz="1600" dirty="0"/>
              <a:t> </a:t>
            </a:r>
            <a:r>
              <a:rPr lang="es-ES" sz="1600" dirty="0" err="1"/>
              <a:t>bat</a:t>
            </a:r>
            <a:r>
              <a:rPr lang="es-ES" sz="1600" dirty="0"/>
              <a:t> </a:t>
            </a:r>
            <a:r>
              <a:rPr lang="es-ES" sz="1600" dirty="0" err="1"/>
              <a:t>daukaten</a:t>
            </a:r>
            <a:r>
              <a:rPr lang="es-ES" sz="1600" dirty="0"/>
              <a:t> </a:t>
            </a:r>
            <a:r>
              <a:rPr lang="es-ES" sz="1600" dirty="0" err="1"/>
              <a:t>pertsonei</a:t>
            </a:r>
            <a:r>
              <a:rPr lang="es-ES" sz="1600" dirty="0"/>
              <a:t> </a:t>
            </a:r>
            <a:r>
              <a:rPr lang="es-ES" sz="1600" dirty="0" err="1"/>
              <a:t>aukera</a:t>
            </a:r>
            <a:r>
              <a:rPr lang="es-ES" sz="1600" dirty="0"/>
              <a:t> </a:t>
            </a:r>
            <a:r>
              <a:rPr lang="es-ES" sz="1600" dirty="0" err="1"/>
              <a:t>berdinak</a:t>
            </a:r>
            <a:r>
              <a:rPr lang="es-ES" sz="1600" dirty="0"/>
              <a:t> </a:t>
            </a:r>
            <a:r>
              <a:rPr lang="es-ES" sz="1600" dirty="0" err="1"/>
              <a:t>eskaintzeko</a:t>
            </a:r>
            <a:r>
              <a:rPr lang="es-ES" sz="1600" dirty="0"/>
              <a:t>, </a:t>
            </a:r>
            <a:r>
              <a:rPr lang="es-ES" sz="1600" dirty="0" err="1"/>
              <a:t>Interneten</a:t>
            </a:r>
            <a:r>
              <a:rPr lang="es-ES" sz="1600" dirty="0"/>
              <a:t> </a:t>
            </a:r>
            <a:r>
              <a:rPr lang="es-ES" sz="1600" dirty="0" err="1"/>
              <a:t>bidez</a:t>
            </a:r>
            <a:r>
              <a:rPr lang="es-ES" sz="1600" dirty="0"/>
              <a:t> </a:t>
            </a:r>
            <a:r>
              <a:rPr lang="es-ES" sz="1600" dirty="0" err="1"/>
              <a:t>gizartean</a:t>
            </a:r>
            <a:r>
              <a:rPr lang="es-ES" sz="1600" dirty="0"/>
              <a:t> parte </a:t>
            </a:r>
            <a:r>
              <a:rPr lang="es-ES" sz="1600" dirty="0" err="1"/>
              <a:t>har</a:t>
            </a:r>
            <a:r>
              <a:rPr lang="es-ES" sz="1600" dirty="0"/>
              <a:t> </a:t>
            </a:r>
            <a:r>
              <a:rPr lang="es-ES" sz="1600" dirty="0" err="1"/>
              <a:t>dezaten</a:t>
            </a:r>
            <a:r>
              <a:rPr lang="es-ES" sz="1600" dirty="0"/>
              <a:t> eta </a:t>
            </a:r>
            <a:r>
              <a:rPr lang="es-ES" sz="1600" dirty="0" err="1"/>
              <a:t>beharrezko</a:t>
            </a:r>
            <a:r>
              <a:rPr lang="es-ES" sz="1600" dirty="0"/>
              <a:t> </a:t>
            </a:r>
            <a:r>
              <a:rPr lang="es-ES" sz="1600" dirty="0" err="1"/>
              <a:t>informazioa</a:t>
            </a:r>
            <a:r>
              <a:rPr lang="es-ES" sz="1600" dirty="0"/>
              <a:t> </a:t>
            </a:r>
            <a:r>
              <a:rPr lang="es-ES" sz="1600" dirty="0" err="1"/>
              <a:t>eskuratu</a:t>
            </a:r>
            <a:r>
              <a:rPr lang="es-ES" sz="1600" dirty="0"/>
              <a:t> </a:t>
            </a:r>
            <a:r>
              <a:rPr lang="es-ES" sz="1600" dirty="0" err="1"/>
              <a:t>ahal</a:t>
            </a:r>
            <a:r>
              <a:rPr lang="es-ES" sz="1600" dirty="0"/>
              <a:t> izan </a:t>
            </a:r>
            <a:r>
              <a:rPr lang="es-ES" sz="1600" dirty="0" err="1"/>
              <a:t>dezaten</a:t>
            </a:r>
            <a:r>
              <a:rPr lang="es-ES" sz="1600" dirty="0"/>
              <a:t>. </a:t>
            </a:r>
            <a:endParaRPr lang="es-ES" sz="1600" dirty="0" smtClean="0"/>
          </a:p>
          <a:p>
            <a:pPr lvl="1" algn="just" fontAlgn="base"/>
            <a:r>
              <a:rPr lang="es-ES" sz="1300" dirty="0" err="1" smtClean="0"/>
              <a:t>Horrela</a:t>
            </a:r>
            <a:r>
              <a:rPr lang="es-ES" sz="1300" dirty="0"/>
              <a:t>, </a:t>
            </a:r>
            <a:r>
              <a:rPr lang="es-ES" sz="1300" dirty="0" err="1"/>
              <a:t>ahal</a:t>
            </a:r>
            <a:r>
              <a:rPr lang="es-ES" sz="1300" dirty="0"/>
              <a:t> den </a:t>
            </a:r>
            <a:r>
              <a:rPr lang="es-ES" sz="1300" dirty="0" err="1"/>
              <a:t>neurrian</a:t>
            </a:r>
            <a:r>
              <a:rPr lang="es-ES" sz="1300" dirty="0"/>
              <a:t> </a:t>
            </a:r>
            <a:r>
              <a:rPr lang="es-ES" sz="1300" dirty="0" err="1"/>
              <a:t>murriztu</a:t>
            </a:r>
            <a:r>
              <a:rPr lang="es-ES" sz="1300" dirty="0"/>
              <a:t> </a:t>
            </a:r>
            <a:r>
              <a:rPr lang="es-ES" sz="1300" dirty="0" err="1"/>
              <a:t>egingo</a:t>
            </a:r>
            <a:r>
              <a:rPr lang="es-ES" sz="1300" dirty="0"/>
              <a:t> da </a:t>
            </a:r>
            <a:r>
              <a:rPr lang="es-ES" sz="1300" dirty="0" err="1"/>
              <a:t>arrail</a:t>
            </a:r>
            <a:r>
              <a:rPr lang="es-ES" sz="1300" dirty="0"/>
              <a:t> </a:t>
            </a:r>
            <a:r>
              <a:rPr lang="es-ES" sz="1300" dirty="0" err="1"/>
              <a:t>digitala</a:t>
            </a:r>
            <a:r>
              <a:rPr lang="es-ES" sz="1300" dirty="0"/>
              <a:t> </a:t>
            </a:r>
            <a:r>
              <a:rPr lang="es-ES" sz="1300" dirty="0" err="1"/>
              <a:t>delako</a:t>
            </a:r>
            <a:r>
              <a:rPr lang="es-ES" sz="1300" dirty="0"/>
              <a:t> </a:t>
            </a:r>
            <a:r>
              <a:rPr lang="es-ES" sz="1300" dirty="0" err="1" smtClean="0"/>
              <a:t>fenomenoa</a:t>
            </a:r>
            <a:r>
              <a:rPr lang="es-ES" sz="1300" dirty="0" smtClean="0"/>
              <a:t>.</a:t>
            </a:r>
            <a:endParaRPr lang="es-ES" sz="1300" dirty="0"/>
          </a:p>
        </p:txBody>
      </p:sp>
    </p:spTree>
    <p:extLst>
      <p:ext uri="{BB962C8B-B14F-4D97-AF65-F5344CB8AC3E}">
        <p14:creationId xmlns:p14="http://schemas.microsoft.com/office/powerpoint/2010/main" val="31427112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555526"/>
            <a:ext cx="7467600" cy="857250"/>
          </a:xfrm>
        </p:spPr>
        <p:txBody>
          <a:bodyPr>
            <a:normAutofit fontScale="90000"/>
          </a:bodyPr>
          <a:lstStyle/>
          <a:p>
            <a:pPr algn="ctr"/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>Irisgarritasunarekiko egokitasun mailak: </a:t>
            </a:r>
            <a:r>
              <a:rPr lang="eu-ES" sz="2400" u="sng" dirty="0" smtClean="0"/>
              <a:t>HAUTEMANGARRITASUNA</a:t>
            </a:r>
            <a:r>
              <a:rPr lang="eu-ES" sz="2400" dirty="0" smtClean="0"/>
              <a:t/>
            </a:r>
            <a:br>
              <a:rPr lang="eu-ES" sz="2400" dirty="0" smtClean="0"/>
            </a:br>
            <a:endParaRPr lang="es-ES" sz="2400" dirty="0"/>
          </a:p>
        </p:txBody>
      </p:sp>
      <p:pic>
        <p:nvPicPr>
          <p:cNvPr id="4" name="3 Marcador de contenido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1200150"/>
            <a:ext cx="5760640" cy="3656013"/>
          </a:xfrm>
        </p:spPr>
      </p:pic>
    </p:spTree>
    <p:extLst>
      <p:ext uri="{BB962C8B-B14F-4D97-AF65-F5344CB8AC3E}">
        <p14:creationId xmlns:p14="http://schemas.microsoft.com/office/powerpoint/2010/main" val="22041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555526"/>
            <a:ext cx="7467600" cy="857250"/>
          </a:xfrm>
        </p:spPr>
        <p:txBody>
          <a:bodyPr>
            <a:normAutofit fontScale="90000"/>
          </a:bodyPr>
          <a:lstStyle/>
          <a:p>
            <a:pPr algn="ctr"/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>Irisgarritasunarekiko egokitasun mailak: </a:t>
            </a:r>
            <a:r>
              <a:rPr lang="eu-ES" sz="2400" u="sng" dirty="0" smtClean="0"/>
              <a:t>HAUTEMANGARRITASUNA</a:t>
            </a:r>
            <a:r>
              <a:rPr lang="eu-ES" sz="2400" dirty="0" smtClean="0"/>
              <a:t/>
            </a:r>
            <a:br>
              <a:rPr lang="eu-ES" sz="2400" dirty="0" smtClean="0"/>
            </a:br>
            <a:endParaRPr lang="es-ES" sz="2400" dirty="0"/>
          </a:p>
        </p:txBody>
      </p:sp>
      <p:pic>
        <p:nvPicPr>
          <p:cNvPr id="5" name="4 Marcador de contenido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200150"/>
            <a:ext cx="6624736" cy="3656013"/>
          </a:xfrm>
        </p:spPr>
      </p:pic>
    </p:spTree>
    <p:extLst>
      <p:ext uri="{BB962C8B-B14F-4D97-AF65-F5344CB8AC3E}">
        <p14:creationId xmlns:p14="http://schemas.microsoft.com/office/powerpoint/2010/main" val="419550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555526"/>
            <a:ext cx="7467600" cy="857250"/>
          </a:xfrm>
        </p:spPr>
        <p:txBody>
          <a:bodyPr>
            <a:normAutofit fontScale="90000"/>
          </a:bodyPr>
          <a:lstStyle/>
          <a:p>
            <a:pPr algn="ctr"/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>Irisgarritasunarekiko egokitasun mailak: </a:t>
            </a:r>
            <a:r>
              <a:rPr lang="eu-ES" sz="2400" u="sng" dirty="0" smtClean="0"/>
              <a:t>HAUTEMANGARRITASUNA</a:t>
            </a:r>
            <a:r>
              <a:rPr lang="eu-ES" sz="2400" dirty="0" smtClean="0"/>
              <a:t/>
            </a:r>
            <a:br>
              <a:rPr lang="eu-ES" sz="2400" dirty="0" smtClean="0"/>
            </a:br>
            <a:endParaRPr lang="es-ES" sz="2400" dirty="0"/>
          </a:p>
        </p:txBody>
      </p:sp>
      <p:pic>
        <p:nvPicPr>
          <p:cNvPr id="4" name="3 Marcador de contenido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1200150"/>
            <a:ext cx="6048672" cy="3656013"/>
          </a:xfrm>
        </p:spPr>
      </p:pic>
    </p:spTree>
    <p:extLst>
      <p:ext uri="{BB962C8B-B14F-4D97-AF65-F5344CB8AC3E}">
        <p14:creationId xmlns:p14="http://schemas.microsoft.com/office/powerpoint/2010/main" val="395732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pPr algn="ctr"/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>Irisgarritasunarekiko egokitasun mailak: </a:t>
            </a:r>
            <a:r>
              <a:rPr lang="eu-ES" sz="2400" u="sng" dirty="0"/>
              <a:t>OPERATZEKO ERRAZAK</a:t>
            </a:r>
            <a:endParaRPr lang="es-ES" sz="2400" dirty="0"/>
          </a:p>
        </p:txBody>
      </p:sp>
      <p:pic>
        <p:nvPicPr>
          <p:cNvPr id="5" name="4 Marcador de contenido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200150"/>
            <a:ext cx="6120680" cy="3656013"/>
          </a:xfrm>
        </p:spPr>
      </p:pic>
    </p:spTree>
    <p:extLst>
      <p:ext uri="{BB962C8B-B14F-4D97-AF65-F5344CB8AC3E}">
        <p14:creationId xmlns:p14="http://schemas.microsoft.com/office/powerpoint/2010/main" val="333295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pPr algn="ctr"/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>Irisgarritasunarekiko egokitasun mailak: </a:t>
            </a:r>
            <a:r>
              <a:rPr lang="eu-ES" sz="2400" u="sng" dirty="0"/>
              <a:t>OPERATZEKO ERRAZAK</a:t>
            </a:r>
            <a:endParaRPr lang="es-ES" sz="2400" dirty="0"/>
          </a:p>
        </p:txBody>
      </p:sp>
      <p:pic>
        <p:nvPicPr>
          <p:cNvPr id="4" name="3 Marcador de contenido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200150"/>
            <a:ext cx="6192688" cy="3656013"/>
          </a:xfrm>
        </p:spPr>
      </p:pic>
    </p:spTree>
    <p:extLst>
      <p:ext uri="{BB962C8B-B14F-4D97-AF65-F5344CB8AC3E}">
        <p14:creationId xmlns:p14="http://schemas.microsoft.com/office/powerpoint/2010/main" val="325900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pPr algn="ctr"/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>Irisgarritasunarekiko egokitasun mailak: </a:t>
            </a:r>
            <a:r>
              <a:rPr lang="eu-ES" sz="2400" u="sng" dirty="0"/>
              <a:t>OPERATZEKO ERRAZAK</a:t>
            </a:r>
            <a:endParaRPr lang="es-ES" sz="2400" dirty="0"/>
          </a:p>
        </p:txBody>
      </p:sp>
      <p:pic>
        <p:nvPicPr>
          <p:cNvPr id="5" name="4 Marcador de contenido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490" y="1200150"/>
            <a:ext cx="5567798" cy="3656013"/>
          </a:xfrm>
        </p:spPr>
      </p:pic>
    </p:spTree>
    <p:extLst>
      <p:ext uri="{BB962C8B-B14F-4D97-AF65-F5344CB8AC3E}">
        <p14:creationId xmlns:p14="http://schemas.microsoft.com/office/powerpoint/2010/main" val="366536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pPr algn="ctr"/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>Irisgarritasunarekiko egokitasun mailak: </a:t>
            </a:r>
            <a:r>
              <a:rPr lang="eu-ES" sz="2400" u="sng" dirty="0" smtClean="0"/>
              <a:t>ULERGARRITASUNA</a:t>
            </a:r>
            <a:endParaRPr lang="es-ES" sz="2400" dirty="0"/>
          </a:p>
        </p:txBody>
      </p:sp>
      <p:pic>
        <p:nvPicPr>
          <p:cNvPr id="4" name="3 Marcador de contenido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1" y="1200150"/>
            <a:ext cx="6336704" cy="3656013"/>
          </a:xfrm>
        </p:spPr>
      </p:pic>
    </p:spTree>
    <p:extLst>
      <p:ext uri="{BB962C8B-B14F-4D97-AF65-F5344CB8AC3E}">
        <p14:creationId xmlns:p14="http://schemas.microsoft.com/office/powerpoint/2010/main" val="32242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pPr algn="ctr"/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>Irisgarritasunarekiko egokitasun mailak: </a:t>
            </a:r>
            <a:r>
              <a:rPr lang="eu-ES" sz="2400" u="sng" dirty="0" smtClean="0"/>
              <a:t>ULERGARRITASUNA</a:t>
            </a:r>
            <a:endParaRPr lang="es-ES" sz="2400" dirty="0"/>
          </a:p>
        </p:txBody>
      </p:sp>
      <p:pic>
        <p:nvPicPr>
          <p:cNvPr id="5" name="4 Marcador de contenido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200150"/>
            <a:ext cx="6840760" cy="3656013"/>
          </a:xfrm>
        </p:spPr>
      </p:pic>
    </p:spTree>
    <p:extLst>
      <p:ext uri="{BB962C8B-B14F-4D97-AF65-F5344CB8AC3E}">
        <p14:creationId xmlns:p14="http://schemas.microsoft.com/office/powerpoint/2010/main" val="219476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pPr algn="ctr"/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>Irisgarritasunarekiko egokitasun mailak: </a:t>
            </a:r>
            <a:r>
              <a:rPr lang="eu-ES" sz="2400" u="sng" dirty="0" smtClean="0"/>
              <a:t>SENDOTASUNA</a:t>
            </a:r>
            <a:endParaRPr lang="es-ES" sz="2400" dirty="0"/>
          </a:p>
        </p:txBody>
      </p:sp>
      <p:pic>
        <p:nvPicPr>
          <p:cNvPr id="4" name="3 Marcador de contenido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36" y="1968976"/>
            <a:ext cx="6510528" cy="2118360"/>
          </a:xfrm>
        </p:spPr>
      </p:pic>
    </p:spTree>
    <p:extLst>
      <p:ext uri="{BB962C8B-B14F-4D97-AF65-F5344CB8AC3E}">
        <p14:creationId xmlns:p14="http://schemas.microsoft.com/office/powerpoint/2010/main" val="210107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s-ES" sz="2000" dirty="0"/>
              <a:t/>
            </a:r>
            <a:br>
              <a:rPr lang="es-ES" sz="2000" dirty="0"/>
            </a:br>
            <a:r>
              <a:rPr lang="es-ES" sz="2200" dirty="0" err="1"/>
              <a:t>irisgarritasunen</a:t>
            </a:r>
            <a:r>
              <a:rPr lang="es-ES" sz="2200" dirty="0"/>
              <a:t> </a:t>
            </a:r>
            <a:r>
              <a:rPr lang="eu-ES" sz="2200" dirty="0"/>
              <a:t>berrikuspena </a:t>
            </a:r>
            <a:r>
              <a:rPr lang="es-ES" sz="2200" dirty="0" smtClean="0"/>
              <a:t>eta </a:t>
            </a:r>
            <a:r>
              <a:rPr lang="es-ES" sz="2200" dirty="0" err="1"/>
              <a:t>ebaluazioak</a:t>
            </a:r>
            <a:r>
              <a:rPr lang="es-ES" sz="2200" dirty="0"/>
              <a:t> </a:t>
            </a:r>
            <a:r>
              <a:rPr lang="es-ES" sz="2200" dirty="0" err="1"/>
              <a:t>egiteko</a:t>
            </a:r>
            <a:r>
              <a:rPr lang="es-ES" sz="2200" dirty="0"/>
              <a:t> </a:t>
            </a:r>
            <a:r>
              <a:rPr lang="es-ES" sz="2200" dirty="0" err="1"/>
              <a:t>metodoak</a:t>
            </a:r>
            <a:endParaRPr lang="es-ES" sz="22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u-ES" dirty="0"/>
              <a:t>Aurreko </a:t>
            </a:r>
            <a:r>
              <a:rPr lang="eu-ES" dirty="0" smtClean="0"/>
              <a:t>tauletan </a:t>
            </a:r>
            <a:r>
              <a:rPr lang="eu-ES" dirty="0"/>
              <a:t>bildutako </a:t>
            </a:r>
            <a:r>
              <a:rPr lang="eu-ES" dirty="0" smtClean="0"/>
              <a:t>kontrolek, </a:t>
            </a:r>
            <a:r>
              <a:rPr lang="eu-ES" dirty="0"/>
              <a:t>web </a:t>
            </a:r>
            <a:r>
              <a:rPr lang="eu-ES" dirty="0" smtClean="0"/>
              <a:t>diseinatzaileei </a:t>
            </a:r>
            <a:r>
              <a:rPr lang="eu-ES" dirty="0"/>
              <a:t>bi </a:t>
            </a:r>
            <a:r>
              <a:rPr lang="eu-ES" dirty="0" smtClean="0"/>
              <a:t>jarduerei </a:t>
            </a:r>
            <a:r>
              <a:rPr lang="eu-ES" dirty="0"/>
              <a:t>aurre egiteko aukera ematen </a:t>
            </a:r>
            <a:r>
              <a:rPr lang="eu-ES" dirty="0" smtClean="0"/>
              <a:t>die:</a:t>
            </a:r>
          </a:p>
          <a:p>
            <a:pPr marL="0" indent="0" algn="just">
              <a:buNone/>
            </a:pPr>
            <a:endParaRPr lang="eu-ES" dirty="0" smtClean="0"/>
          </a:p>
          <a:p>
            <a:pPr lvl="1" algn="just"/>
            <a:r>
              <a:rPr lang="eu-ES" dirty="0" smtClean="0"/>
              <a:t>Alde batetik, </a:t>
            </a:r>
            <a:r>
              <a:rPr lang="eu-ES" i="1" dirty="0" smtClean="0"/>
              <a:t>web </a:t>
            </a:r>
            <a:r>
              <a:rPr lang="eu-ES" i="1" dirty="0"/>
              <a:t>garapen </a:t>
            </a:r>
            <a:r>
              <a:rPr lang="eu-ES" i="1" dirty="0" smtClean="0"/>
              <a:t>prozesua gidatu</a:t>
            </a:r>
            <a:r>
              <a:rPr lang="eu-ES" dirty="0" smtClean="0"/>
              <a:t>. </a:t>
            </a:r>
            <a:r>
              <a:rPr lang="eu-ES" u="sng" dirty="0" smtClean="0"/>
              <a:t>Egiaztatu</a:t>
            </a:r>
            <a:r>
              <a:rPr lang="eu-ES" dirty="0" smtClean="0"/>
              <a:t> </a:t>
            </a:r>
            <a:r>
              <a:rPr lang="eu-ES" dirty="0"/>
              <a:t>garatzen </a:t>
            </a:r>
            <a:r>
              <a:rPr lang="eu-ES" dirty="0" smtClean="0"/>
              <a:t>ari diren webguneak, </a:t>
            </a:r>
            <a:r>
              <a:rPr lang="eu-ES" i="1" dirty="0"/>
              <a:t>proposatutako irisgarritasun irizpideak betetzen </a:t>
            </a:r>
            <a:r>
              <a:rPr lang="eu-ES" i="1" dirty="0" smtClean="0"/>
              <a:t>dituela</a:t>
            </a:r>
            <a:r>
              <a:rPr lang="eu-ES" dirty="0" smtClean="0"/>
              <a:t>.</a:t>
            </a:r>
          </a:p>
          <a:p>
            <a:pPr marL="365760" lvl="1" indent="0" algn="just">
              <a:buNone/>
            </a:pPr>
            <a:endParaRPr lang="eu-ES" dirty="0" smtClean="0"/>
          </a:p>
          <a:p>
            <a:pPr lvl="1" algn="just"/>
            <a:r>
              <a:rPr lang="eu-ES" dirty="0"/>
              <a:t>Bestalde, </a:t>
            </a:r>
            <a:r>
              <a:rPr lang="eu-ES" dirty="0" smtClean="0"/>
              <a:t>web </a:t>
            </a:r>
            <a:r>
              <a:rPr lang="eu-ES" dirty="0"/>
              <a:t>diseinuak ebaluatu irisgarritasun irizpideen </a:t>
            </a:r>
            <a:r>
              <a:rPr lang="eu-ES" dirty="0" smtClean="0"/>
              <a:t>arabera.</a:t>
            </a:r>
          </a:p>
          <a:p>
            <a:pPr lvl="1" algn="just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0433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 smtClean="0"/>
              <a:t>Zergatik</a:t>
            </a:r>
            <a:r>
              <a:rPr lang="es-ES" dirty="0" smtClean="0"/>
              <a:t> eta </a:t>
            </a:r>
            <a:r>
              <a:rPr lang="es-ES" dirty="0" err="1" smtClean="0"/>
              <a:t>zertarako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25000" lnSpcReduction="20000"/>
          </a:bodyPr>
          <a:lstStyle/>
          <a:p>
            <a:pPr algn="just" fontAlgn="base"/>
            <a:r>
              <a:rPr lang="es-ES" sz="5900" dirty="0" err="1" smtClean="0"/>
              <a:t>Dena</a:t>
            </a:r>
            <a:r>
              <a:rPr lang="es-ES" sz="5900" dirty="0" smtClean="0"/>
              <a:t> dela, </a:t>
            </a:r>
            <a:r>
              <a:rPr lang="es-ES" sz="5900" dirty="0" err="1" smtClean="0"/>
              <a:t>irisgarritasunaz</a:t>
            </a:r>
            <a:r>
              <a:rPr lang="es-ES" sz="5900" dirty="0" smtClean="0"/>
              <a:t> </a:t>
            </a:r>
            <a:r>
              <a:rPr lang="es-ES" sz="5900" dirty="0" err="1" smtClean="0"/>
              <a:t>ari</a:t>
            </a:r>
            <a:r>
              <a:rPr lang="es-ES" sz="5900" dirty="0" smtClean="0"/>
              <a:t> </a:t>
            </a:r>
            <a:r>
              <a:rPr lang="es-ES" sz="5900" dirty="0" err="1" smtClean="0"/>
              <a:t>garenean</a:t>
            </a:r>
            <a:r>
              <a:rPr lang="es-ES" sz="5900" dirty="0" smtClean="0"/>
              <a:t>, </a:t>
            </a:r>
            <a:r>
              <a:rPr lang="es-ES" sz="5900" dirty="0" err="1" smtClean="0"/>
              <a:t>ez</a:t>
            </a:r>
            <a:r>
              <a:rPr lang="es-ES" sz="5900" dirty="0" smtClean="0"/>
              <a:t> </a:t>
            </a:r>
            <a:r>
              <a:rPr lang="es-ES" sz="5900" dirty="0" err="1" smtClean="0"/>
              <a:t>pentsatu</a:t>
            </a:r>
            <a:r>
              <a:rPr lang="es-ES" sz="5900" dirty="0" smtClean="0"/>
              <a:t> </a:t>
            </a:r>
            <a:r>
              <a:rPr lang="es-ES" sz="5900" dirty="0" err="1" smtClean="0"/>
              <a:t>soilik</a:t>
            </a:r>
            <a:r>
              <a:rPr lang="es-ES" sz="5900" dirty="0" smtClean="0"/>
              <a:t> </a:t>
            </a:r>
            <a:r>
              <a:rPr lang="es-ES" sz="5900" dirty="0" err="1" smtClean="0"/>
              <a:t>ezintasun</a:t>
            </a:r>
            <a:r>
              <a:rPr lang="es-ES" sz="5900" dirty="0" smtClean="0"/>
              <a:t> </a:t>
            </a:r>
            <a:r>
              <a:rPr lang="es-ES" sz="5900" dirty="0" err="1" smtClean="0"/>
              <a:t>psikologiko</a:t>
            </a:r>
            <a:r>
              <a:rPr lang="es-ES" sz="5900" dirty="0" smtClean="0"/>
              <a:t> </a:t>
            </a:r>
            <a:r>
              <a:rPr lang="es-ES" sz="5900" dirty="0" err="1" smtClean="0"/>
              <a:t>edo</a:t>
            </a:r>
            <a:r>
              <a:rPr lang="es-ES" sz="5900" dirty="0" smtClean="0"/>
              <a:t> </a:t>
            </a:r>
            <a:r>
              <a:rPr lang="es-ES" sz="5900" dirty="0" err="1" smtClean="0"/>
              <a:t>fisikoak</a:t>
            </a:r>
            <a:r>
              <a:rPr lang="es-ES" sz="5900" dirty="0" smtClean="0"/>
              <a:t> </a:t>
            </a:r>
            <a:r>
              <a:rPr lang="es-ES" sz="5900" dirty="0" err="1" smtClean="0"/>
              <a:t>dituzten</a:t>
            </a:r>
            <a:r>
              <a:rPr lang="es-ES" sz="5900" dirty="0" smtClean="0"/>
              <a:t> </a:t>
            </a:r>
            <a:r>
              <a:rPr lang="es-ES" sz="5900" dirty="0" err="1" smtClean="0"/>
              <a:t>pertsonekin</a:t>
            </a:r>
            <a:r>
              <a:rPr lang="es-ES" sz="5900" dirty="0" smtClean="0"/>
              <a:t>. </a:t>
            </a:r>
          </a:p>
          <a:p>
            <a:pPr marL="0" indent="0" algn="just" fontAlgn="base">
              <a:buNone/>
            </a:pPr>
            <a:endParaRPr lang="es-ES" sz="5900" dirty="0" smtClean="0"/>
          </a:p>
          <a:p>
            <a:pPr lvl="1" algn="just" fontAlgn="base"/>
            <a:r>
              <a:rPr lang="es-ES" sz="4100" dirty="0" err="1" smtClean="0"/>
              <a:t>Zailtasun</a:t>
            </a:r>
            <a:r>
              <a:rPr lang="es-ES" sz="4100" dirty="0" smtClean="0"/>
              <a:t> </a:t>
            </a:r>
            <a:r>
              <a:rPr lang="es-ES" sz="4100" dirty="0" err="1" smtClean="0"/>
              <a:t>teknologikoak</a:t>
            </a:r>
            <a:r>
              <a:rPr lang="es-ES" sz="4100" dirty="0" smtClean="0"/>
              <a:t> ere </a:t>
            </a:r>
            <a:r>
              <a:rPr lang="es-ES" sz="4100" dirty="0" err="1" smtClean="0"/>
              <a:t>kontuan</a:t>
            </a:r>
            <a:r>
              <a:rPr lang="es-ES" sz="4100" dirty="0" smtClean="0"/>
              <a:t> </a:t>
            </a:r>
            <a:r>
              <a:rPr lang="es-ES" sz="4100" dirty="0" err="1" smtClean="0"/>
              <a:t>hartu</a:t>
            </a:r>
            <a:r>
              <a:rPr lang="es-ES" sz="4100" dirty="0" smtClean="0"/>
              <a:t> </a:t>
            </a:r>
            <a:r>
              <a:rPr lang="es-ES" sz="4100" dirty="0" err="1" smtClean="0"/>
              <a:t>behar</a:t>
            </a:r>
            <a:r>
              <a:rPr lang="es-ES" sz="4100" dirty="0" smtClean="0"/>
              <a:t> </a:t>
            </a:r>
            <a:r>
              <a:rPr lang="es-ES" sz="4100" dirty="0" err="1" smtClean="0"/>
              <a:t>dira</a:t>
            </a:r>
            <a:r>
              <a:rPr lang="es-ES" sz="4100" dirty="0" smtClean="0"/>
              <a:t> web </a:t>
            </a:r>
            <a:r>
              <a:rPr lang="es-ES" sz="4100" dirty="0" err="1" smtClean="0"/>
              <a:t>gune</a:t>
            </a:r>
            <a:r>
              <a:rPr lang="es-ES" sz="4100" dirty="0" smtClean="0"/>
              <a:t> </a:t>
            </a:r>
            <a:r>
              <a:rPr lang="es-ES" sz="4100" dirty="0" err="1" smtClean="0"/>
              <a:t>irisgarrietan</a:t>
            </a:r>
            <a:r>
              <a:rPr lang="es-ES" sz="4100" dirty="0" smtClean="0"/>
              <a:t>. Izan ere, </a:t>
            </a:r>
            <a:r>
              <a:rPr lang="es-ES" sz="4100" dirty="0" err="1" smtClean="0"/>
              <a:t>populazioaren</a:t>
            </a:r>
            <a:r>
              <a:rPr lang="es-ES" sz="4100" dirty="0" smtClean="0"/>
              <a:t> </a:t>
            </a:r>
            <a:r>
              <a:rPr lang="es-ES" sz="4100" dirty="0" err="1" smtClean="0"/>
              <a:t>ehuneko</a:t>
            </a:r>
            <a:r>
              <a:rPr lang="es-ES" sz="4100" dirty="0" smtClean="0"/>
              <a:t> </a:t>
            </a:r>
            <a:r>
              <a:rPr lang="es-ES" sz="4100" dirty="0" err="1" smtClean="0"/>
              <a:t>handi</a:t>
            </a:r>
            <a:r>
              <a:rPr lang="es-ES" sz="4100" dirty="0" smtClean="0"/>
              <a:t> </a:t>
            </a:r>
            <a:r>
              <a:rPr lang="es-ES" sz="4100" dirty="0" err="1" smtClean="0"/>
              <a:t>batek</a:t>
            </a:r>
            <a:r>
              <a:rPr lang="es-ES" sz="4100" dirty="0" smtClean="0"/>
              <a:t> </a:t>
            </a:r>
            <a:r>
              <a:rPr lang="es-ES" sz="4100" dirty="0" err="1" smtClean="0"/>
              <a:t>ordenagailu</a:t>
            </a:r>
            <a:r>
              <a:rPr lang="es-ES" sz="4100" dirty="0" smtClean="0"/>
              <a:t> </a:t>
            </a:r>
            <a:r>
              <a:rPr lang="es-ES" sz="4100" dirty="0" err="1" smtClean="0"/>
              <a:t>zahar</a:t>
            </a:r>
            <a:r>
              <a:rPr lang="es-ES" sz="4100" dirty="0" smtClean="0"/>
              <a:t> </a:t>
            </a:r>
            <a:r>
              <a:rPr lang="es-ES" sz="4100" dirty="0" err="1" smtClean="0"/>
              <a:t>samarra</a:t>
            </a:r>
            <a:r>
              <a:rPr lang="es-ES" sz="4100" dirty="0" smtClean="0"/>
              <a:t> </a:t>
            </a:r>
            <a:r>
              <a:rPr lang="es-ES" sz="4100" dirty="0" err="1" smtClean="0"/>
              <a:t>erabiltzen</a:t>
            </a:r>
            <a:r>
              <a:rPr lang="es-ES" sz="4100" dirty="0" smtClean="0"/>
              <a:t> du, </a:t>
            </a:r>
            <a:r>
              <a:rPr lang="es-ES" sz="4100" dirty="0" err="1" smtClean="0"/>
              <a:t>edo</a:t>
            </a:r>
            <a:r>
              <a:rPr lang="es-ES" sz="4100" dirty="0" smtClean="0"/>
              <a:t> </a:t>
            </a:r>
            <a:r>
              <a:rPr lang="es-ES" sz="4100" dirty="0" err="1" smtClean="0"/>
              <a:t>ez</a:t>
            </a:r>
            <a:r>
              <a:rPr lang="es-ES" sz="4100" dirty="0" smtClean="0"/>
              <a:t> du </a:t>
            </a:r>
            <a:r>
              <a:rPr lang="es-ES" sz="4100" dirty="0" err="1" smtClean="0"/>
              <a:t>nabigatzaile</a:t>
            </a:r>
            <a:r>
              <a:rPr lang="es-ES" sz="4100" dirty="0" smtClean="0"/>
              <a:t> </a:t>
            </a:r>
            <a:r>
              <a:rPr lang="es-ES" sz="4100" dirty="0" err="1" smtClean="0"/>
              <a:t>zein</a:t>
            </a:r>
            <a:r>
              <a:rPr lang="es-ES" sz="4100" dirty="0" smtClean="0"/>
              <a:t> </a:t>
            </a:r>
            <a:r>
              <a:rPr lang="es-ES" sz="4100" dirty="0" err="1" smtClean="0"/>
              <a:t>plugin</a:t>
            </a:r>
            <a:r>
              <a:rPr lang="es-ES" sz="4100" dirty="0" smtClean="0"/>
              <a:t>-en </a:t>
            </a:r>
            <a:r>
              <a:rPr lang="es-ES" sz="4100" dirty="0" err="1" smtClean="0"/>
              <a:t>azkenengo</a:t>
            </a:r>
            <a:r>
              <a:rPr lang="es-ES" sz="4100" dirty="0" smtClean="0"/>
              <a:t> </a:t>
            </a:r>
            <a:r>
              <a:rPr lang="es-ES" sz="4100" dirty="0" err="1" smtClean="0"/>
              <a:t>bertsioa</a:t>
            </a:r>
            <a:r>
              <a:rPr lang="es-ES" sz="4100" dirty="0" smtClean="0"/>
              <a:t>, </a:t>
            </a:r>
            <a:r>
              <a:rPr lang="es-ES" sz="4100" dirty="0" err="1" smtClean="0"/>
              <a:t>edota</a:t>
            </a:r>
            <a:r>
              <a:rPr lang="es-ES" sz="4100" dirty="0" smtClean="0"/>
              <a:t> </a:t>
            </a:r>
            <a:r>
              <a:rPr lang="es-ES" sz="4100" dirty="0" err="1" smtClean="0"/>
              <a:t>ez</a:t>
            </a:r>
            <a:r>
              <a:rPr lang="es-ES" sz="4100" dirty="0" smtClean="0"/>
              <a:t> </a:t>
            </a:r>
            <a:r>
              <a:rPr lang="es-ES" sz="4100" dirty="0" err="1" smtClean="0"/>
              <a:t>daki</a:t>
            </a:r>
            <a:r>
              <a:rPr lang="es-ES" sz="4100" dirty="0" smtClean="0"/>
              <a:t> </a:t>
            </a:r>
            <a:r>
              <a:rPr lang="es-ES" sz="4100" dirty="0" err="1" smtClean="0"/>
              <a:t>plugin</a:t>
            </a:r>
            <a:r>
              <a:rPr lang="es-ES" sz="4100" dirty="0" smtClean="0"/>
              <a:t> </a:t>
            </a:r>
            <a:r>
              <a:rPr lang="es-ES" sz="4100" dirty="0" err="1" smtClean="0"/>
              <a:t>berriak</a:t>
            </a:r>
            <a:r>
              <a:rPr lang="es-ES" sz="4100" dirty="0" smtClean="0"/>
              <a:t> </a:t>
            </a:r>
            <a:r>
              <a:rPr lang="es-ES" sz="4100" dirty="0" err="1" smtClean="0"/>
              <a:t>instalatzen</a:t>
            </a:r>
            <a:r>
              <a:rPr lang="es-ES" sz="4100" dirty="0" smtClean="0"/>
              <a:t>. </a:t>
            </a:r>
          </a:p>
          <a:p>
            <a:pPr lvl="1" algn="just" fontAlgn="base"/>
            <a:r>
              <a:rPr lang="es-ES" sz="4100" dirty="0" err="1" smtClean="0"/>
              <a:t>Halaber</a:t>
            </a:r>
            <a:r>
              <a:rPr lang="es-ES" sz="4100" dirty="0" smtClean="0"/>
              <a:t>, </a:t>
            </a:r>
            <a:r>
              <a:rPr lang="es-ES" sz="4100" dirty="0" err="1" smtClean="0"/>
              <a:t>Interneteko</a:t>
            </a:r>
            <a:r>
              <a:rPr lang="es-ES" sz="4100" dirty="0" smtClean="0"/>
              <a:t> </a:t>
            </a:r>
            <a:r>
              <a:rPr lang="es-ES" sz="4100" dirty="0" err="1" smtClean="0"/>
              <a:t>erabiltzaileen</a:t>
            </a:r>
            <a:r>
              <a:rPr lang="es-ES" sz="4100" dirty="0" smtClean="0"/>
              <a:t> </a:t>
            </a:r>
            <a:r>
              <a:rPr lang="es-ES" sz="4100" dirty="0" err="1" smtClean="0"/>
              <a:t>beste</a:t>
            </a:r>
            <a:r>
              <a:rPr lang="es-ES" sz="4100" dirty="0" smtClean="0"/>
              <a:t> </a:t>
            </a:r>
            <a:r>
              <a:rPr lang="es-ES" sz="4100" dirty="0" err="1" smtClean="0"/>
              <a:t>ehuneko</a:t>
            </a:r>
            <a:r>
              <a:rPr lang="es-ES" sz="4100" dirty="0" smtClean="0"/>
              <a:t> </a:t>
            </a:r>
            <a:r>
              <a:rPr lang="es-ES" sz="4100" dirty="0" err="1" smtClean="0"/>
              <a:t>handi</a:t>
            </a:r>
            <a:r>
              <a:rPr lang="es-ES" sz="4100" dirty="0" smtClean="0"/>
              <a:t> </a:t>
            </a:r>
            <a:r>
              <a:rPr lang="es-ES" sz="4100" dirty="0" err="1" smtClean="0"/>
              <a:t>batek</a:t>
            </a:r>
            <a:r>
              <a:rPr lang="es-ES" sz="4100" dirty="0" smtClean="0"/>
              <a:t> </a:t>
            </a:r>
            <a:r>
              <a:rPr lang="es-ES" sz="4100" dirty="0" err="1" smtClean="0"/>
              <a:t>ikusmen</a:t>
            </a:r>
            <a:r>
              <a:rPr lang="es-ES" sz="4100" dirty="0" smtClean="0"/>
              <a:t> </a:t>
            </a:r>
            <a:r>
              <a:rPr lang="es-ES" sz="4100" dirty="0" err="1" smtClean="0"/>
              <a:t>nekatua</a:t>
            </a:r>
            <a:r>
              <a:rPr lang="es-ES" sz="4100" dirty="0" smtClean="0"/>
              <a:t> du, </a:t>
            </a:r>
            <a:r>
              <a:rPr lang="es-ES" sz="4100" dirty="0" err="1" smtClean="0"/>
              <a:t>edo</a:t>
            </a:r>
            <a:r>
              <a:rPr lang="es-ES" sz="4100" dirty="0" smtClean="0"/>
              <a:t> </a:t>
            </a:r>
            <a:r>
              <a:rPr lang="es-ES" sz="4100" dirty="0" err="1" smtClean="0"/>
              <a:t>mugitzeko</a:t>
            </a:r>
            <a:r>
              <a:rPr lang="es-ES" sz="4100" dirty="0" smtClean="0"/>
              <a:t> </a:t>
            </a:r>
            <a:r>
              <a:rPr lang="es-ES" sz="4100" dirty="0" err="1" smtClean="0"/>
              <a:t>zailtasunen</a:t>
            </a:r>
            <a:r>
              <a:rPr lang="es-ES" sz="4100" dirty="0" smtClean="0"/>
              <a:t> </a:t>
            </a:r>
            <a:r>
              <a:rPr lang="es-ES" sz="4100" dirty="0" err="1" smtClean="0"/>
              <a:t>bat</a:t>
            </a:r>
            <a:r>
              <a:rPr lang="es-ES" sz="4100" dirty="0" smtClean="0"/>
              <a:t>. </a:t>
            </a:r>
          </a:p>
          <a:p>
            <a:pPr marL="457200" lvl="1" indent="0" algn="just" fontAlgn="base">
              <a:buNone/>
            </a:pPr>
            <a:endParaRPr lang="es-ES" sz="4100" dirty="0" smtClean="0"/>
          </a:p>
          <a:p>
            <a:pPr algn="just" fontAlgn="base"/>
            <a:r>
              <a:rPr lang="es-ES" sz="7000" dirty="0" smtClean="0"/>
              <a:t>Web </a:t>
            </a:r>
            <a:r>
              <a:rPr lang="es-ES" sz="7000" dirty="0" err="1" smtClean="0"/>
              <a:t>guneen</a:t>
            </a:r>
            <a:r>
              <a:rPr lang="es-ES" sz="7000" dirty="0" smtClean="0"/>
              <a:t> </a:t>
            </a:r>
            <a:r>
              <a:rPr lang="es-ES" sz="7000" dirty="0" err="1" smtClean="0"/>
              <a:t>irisgarritasunak</a:t>
            </a:r>
            <a:r>
              <a:rPr lang="es-ES" sz="7000" dirty="0" smtClean="0"/>
              <a:t> </a:t>
            </a:r>
            <a:r>
              <a:rPr lang="es-ES" sz="7000" dirty="0" err="1" smtClean="0"/>
              <a:t>kontuan</a:t>
            </a:r>
            <a:r>
              <a:rPr lang="es-ES" sz="7000" dirty="0" smtClean="0"/>
              <a:t> </a:t>
            </a:r>
            <a:r>
              <a:rPr lang="es-ES" sz="7000" dirty="0" err="1" smtClean="0"/>
              <a:t>hartzen</a:t>
            </a:r>
            <a:r>
              <a:rPr lang="es-ES" sz="7000" dirty="0" smtClean="0"/>
              <a:t> </a:t>
            </a:r>
            <a:r>
              <a:rPr lang="es-ES" sz="7000" dirty="0" err="1" smtClean="0"/>
              <a:t>ditu</a:t>
            </a:r>
            <a:r>
              <a:rPr lang="es-ES" sz="7000" dirty="0" smtClean="0"/>
              <a:t> </a:t>
            </a:r>
            <a:r>
              <a:rPr lang="es-ES" sz="7000" dirty="0" err="1" smtClean="0"/>
              <a:t>alderdi</a:t>
            </a:r>
            <a:r>
              <a:rPr lang="es-ES" sz="7000" dirty="0" smtClean="0"/>
              <a:t> </a:t>
            </a:r>
            <a:r>
              <a:rPr lang="es-ES" sz="7000" dirty="0" err="1" smtClean="0"/>
              <a:t>horiek</a:t>
            </a:r>
            <a:r>
              <a:rPr lang="es-ES" sz="7000" dirty="0" smtClean="0"/>
              <a:t> ere. </a:t>
            </a:r>
          </a:p>
          <a:p>
            <a:pPr marL="0" indent="0" algn="just" fontAlgn="base">
              <a:buNone/>
            </a:pPr>
            <a:endParaRPr lang="es-ES" sz="7000" dirty="0" smtClean="0"/>
          </a:p>
          <a:p>
            <a:pPr lvl="1" algn="just" fontAlgn="base"/>
            <a:r>
              <a:rPr lang="es-ES" sz="4100" dirty="0" smtClean="0"/>
              <a:t>Web </a:t>
            </a:r>
            <a:r>
              <a:rPr lang="es-ES" sz="4100" dirty="0" err="1" smtClean="0"/>
              <a:t>gune</a:t>
            </a:r>
            <a:r>
              <a:rPr lang="es-ES" sz="4100" dirty="0" smtClean="0"/>
              <a:t> </a:t>
            </a:r>
            <a:r>
              <a:rPr lang="es-ES" sz="4100" dirty="0" err="1" smtClean="0"/>
              <a:t>irisgarriak</a:t>
            </a:r>
            <a:r>
              <a:rPr lang="es-ES" sz="4100" dirty="0" smtClean="0"/>
              <a:t> </a:t>
            </a:r>
            <a:r>
              <a:rPr lang="es-ES" sz="4100" dirty="0" err="1" smtClean="0"/>
              <a:t>arinago</a:t>
            </a:r>
            <a:r>
              <a:rPr lang="es-ES" sz="4100" dirty="0" smtClean="0"/>
              <a:t> </a:t>
            </a:r>
            <a:r>
              <a:rPr lang="es-ES" sz="4100" dirty="0" err="1" smtClean="0"/>
              <a:t>kargatzen</a:t>
            </a:r>
            <a:r>
              <a:rPr lang="es-ES" sz="4100" dirty="0" smtClean="0"/>
              <a:t> </a:t>
            </a:r>
            <a:r>
              <a:rPr lang="es-ES" sz="4100" dirty="0" err="1" smtClean="0"/>
              <a:t>dira</a:t>
            </a:r>
            <a:r>
              <a:rPr lang="es-ES" sz="4100" dirty="0" smtClean="0"/>
              <a:t> </a:t>
            </a:r>
            <a:r>
              <a:rPr lang="es-ES" sz="4100" dirty="0" err="1" smtClean="0"/>
              <a:t>nabigatzailean</a:t>
            </a:r>
            <a:r>
              <a:rPr lang="es-ES" sz="4100" dirty="0" smtClean="0"/>
              <a:t>, </a:t>
            </a:r>
            <a:r>
              <a:rPr lang="es-ES" sz="4100" dirty="0" err="1" smtClean="0"/>
              <a:t>objektu</a:t>
            </a:r>
            <a:r>
              <a:rPr lang="es-ES" sz="4100" dirty="0" smtClean="0"/>
              <a:t> </a:t>
            </a:r>
            <a:r>
              <a:rPr lang="es-ES" sz="4100" dirty="0" err="1" smtClean="0"/>
              <a:t>astunak</a:t>
            </a:r>
            <a:r>
              <a:rPr lang="es-ES" sz="4100" dirty="0" smtClean="0"/>
              <a:t> </a:t>
            </a:r>
            <a:r>
              <a:rPr lang="es-ES" sz="4100" dirty="0" err="1" smtClean="0"/>
              <a:t>erabiltzen</a:t>
            </a:r>
            <a:r>
              <a:rPr lang="es-ES" sz="4100" dirty="0" smtClean="0"/>
              <a:t> </a:t>
            </a:r>
            <a:r>
              <a:rPr lang="es-ES" sz="4100" dirty="0" err="1" smtClean="0"/>
              <a:t>ez</a:t>
            </a:r>
            <a:r>
              <a:rPr lang="es-ES" sz="4100" dirty="0" smtClean="0"/>
              <a:t> </a:t>
            </a:r>
            <a:r>
              <a:rPr lang="es-ES" sz="4100" dirty="0" err="1" smtClean="0"/>
              <a:t>direlako</a:t>
            </a:r>
            <a:r>
              <a:rPr lang="es-ES" sz="4100" dirty="0" smtClean="0"/>
              <a:t>, </a:t>
            </a:r>
            <a:r>
              <a:rPr lang="es-ES" sz="4100" dirty="0" err="1" smtClean="0"/>
              <a:t>edo</a:t>
            </a:r>
            <a:r>
              <a:rPr lang="es-ES" sz="4100" dirty="0" smtClean="0"/>
              <a:t>, </a:t>
            </a:r>
            <a:r>
              <a:rPr lang="es-ES" sz="4100" dirty="0" err="1" smtClean="0"/>
              <a:t>erabiltzekotan</a:t>
            </a:r>
            <a:r>
              <a:rPr lang="es-ES" sz="4100" dirty="0" smtClean="0"/>
              <a:t>, </a:t>
            </a:r>
            <a:r>
              <a:rPr lang="es-ES" sz="4100" dirty="0" err="1" smtClean="0"/>
              <a:t>saihesteko</a:t>
            </a:r>
            <a:r>
              <a:rPr lang="es-ES" sz="4100" dirty="0" smtClean="0"/>
              <a:t> </a:t>
            </a:r>
            <a:r>
              <a:rPr lang="es-ES" sz="4100" dirty="0" err="1" smtClean="0"/>
              <a:t>bideak</a:t>
            </a:r>
            <a:r>
              <a:rPr lang="es-ES" sz="4100" dirty="0" smtClean="0"/>
              <a:t> </a:t>
            </a:r>
            <a:r>
              <a:rPr lang="es-ES" sz="4100" dirty="0" err="1" smtClean="0"/>
              <a:t>eskaintzen</a:t>
            </a:r>
            <a:r>
              <a:rPr lang="es-ES" sz="4100" dirty="0" smtClean="0"/>
              <a:t> </a:t>
            </a:r>
            <a:r>
              <a:rPr lang="es-ES" sz="4100" dirty="0" err="1" smtClean="0"/>
              <a:t>dituztelako</a:t>
            </a:r>
            <a:endParaRPr lang="es-ES" sz="4100" dirty="0" smtClean="0"/>
          </a:p>
          <a:p>
            <a:pPr lvl="1" algn="just" fontAlgn="base"/>
            <a:r>
              <a:rPr lang="es-ES" sz="4100" dirty="0" err="1" smtClean="0"/>
              <a:t>Irisgarritasunak</a:t>
            </a:r>
            <a:r>
              <a:rPr lang="es-ES" sz="4100" dirty="0" smtClean="0"/>
              <a:t> </a:t>
            </a:r>
            <a:r>
              <a:rPr lang="es-ES" sz="4100" dirty="0" err="1" smtClean="0"/>
              <a:t>aukera</a:t>
            </a:r>
            <a:r>
              <a:rPr lang="es-ES" sz="4100" dirty="0" smtClean="0"/>
              <a:t> </a:t>
            </a:r>
            <a:r>
              <a:rPr lang="es-ES" sz="4100" dirty="0" err="1" smtClean="0"/>
              <a:t>ematen</a:t>
            </a:r>
            <a:r>
              <a:rPr lang="es-ES" sz="4100" dirty="0" smtClean="0"/>
              <a:t> du </a:t>
            </a:r>
            <a:r>
              <a:rPr lang="es-ES" sz="4100" dirty="0" err="1" smtClean="0"/>
              <a:t>egungo</a:t>
            </a:r>
            <a:r>
              <a:rPr lang="es-ES" sz="4100" dirty="0" smtClean="0"/>
              <a:t> </a:t>
            </a:r>
            <a:r>
              <a:rPr lang="es-ES" sz="4100" dirty="0" err="1" smtClean="0"/>
              <a:t>edozein</a:t>
            </a:r>
            <a:r>
              <a:rPr lang="es-ES" sz="4100" dirty="0" smtClean="0"/>
              <a:t> </a:t>
            </a:r>
            <a:r>
              <a:rPr lang="es-ES" sz="4100" dirty="0" err="1" smtClean="0"/>
              <a:t>nabigatzaile</a:t>
            </a:r>
            <a:r>
              <a:rPr lang="es-ES" sz="4100" dirty="0" smtClean="0"/>
              <a:t> </a:t>
            </a:r>
            <a:r>
              <a:rPr lang="es-ES" sz="4100" dirty="0" err="1" smtClean="0"/>
              <a:t>grafiko</a:t>
            </a:r>
            <a:r>
              <a:rPr lang="es-ES" sz="4100" dirty="0" smtClean="0"/>
              <a:t> </a:t>
            </a:r>
            <a:r>
              <a:rPr lang="es-ES" sz="4100" dirty="0" err="1" smtClean="0"/>
              <a:t>zein</a:t>
            </a:r>
            <a:r>
              <a:rPr lang="es-ES" sz="4100" dirty="0" smtClean="0"/>
              <a:t> </a:t>
            </a:r>
            <a:r>
              <a:rPr lang="es-ES" sz="4100" dirty="0" err="1" smtClean="0"/>
              <a:t>testu-nabigatzailetatik</a:t>
            </a:r>
            <a:r>
              <a:rPr lang="es-ES" sz="4100" dirty="0" smtClean="0"/>
              <a:t> </a:t>
            </a:r>
            <a:r>
              <a:rPr lang="es-ES" sz="4100" dirty="0" err="1" smtClean="0"/>
              <a:t>sartzeko</a:t>
            </a:r>
            <a:r>
              <a:rPr lang="es-ES" sz="41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255553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1008112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s-ES" sz="2000" dirty="0"/>
              <a:t/>
            </a:r>
            <a:br>
              <a:rPr lang="es-ES" sz="2000" dirty="0"/>
            </a:br>
            <a:r>
              <a:rPr lang="es-ES" sz="2200" dirty="0" err="1" smtClean="0"/>
              <a:t>irisgarritasunaren</a:t>
            </a:r>
            <a:r>
              <a:rPr lang="es-ES" sz="2200" dirty="0" smtClean="0"/>
              <a:t> </a:t>
            </a:r>
            <a:r>
              <a:rPr lang="eu-ES" sz="2200" dirty="0"/>
              <a:t>berrikuspena </a:t>
            </a:r>
            <a:r>
              <a:rPr lang="es-ES" sz="2200" dirty="0" smtClean="0"/>
              <a:t>eta </a:t>
            </a:r>
            <a:r>
              <a:rPr lang="es-ES" sz="2200" dirty="0" err="1"/>
              <a:t>ebaluazioak</a:t>
            </a:r>
            <a:r>
              <a:rPr lang="es-ES" sz="2200" dirty="0"/>
              <a:t> </a:t>
            </a:r>
            <a:r>
              <a:rPr lang="es-ES" sz="2200" dirty="0" err="1"/>
              <a:t>egiteko</a:t>
            </a:r>
            <a:r>
              <a:rPr lang="es-ES" sz="2200" dirty="0"/>
              <a:t> </a:t>
            </a:r>
            <a:r>
              <a:rPr lang="es-ES" sz="2200" dirty="0" err="1"/>
              <a:t>metodoak</a:t>
            </a:r>
            <a:endParaRPr lang="es-ES" sz="22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endParaRPr lang="eu-ES" dirty="0" smtClean="0"/>
          </a:p>
          <a:p>
            <a:pPr algn="just"/>
            <a:r>
              <a:rPr lang="eu-ES" dirty="0" smtClean="0"/>
              <a:t>Webgune </a:t>
            </a:r>
            <a:r>
              <a:rPr lang="eu-ES" dirty="0"/>
              <a:t>baten irisgarritasuna ebaluatzeko </a:t>
            </a:r>
            <a:r>
              <a:rPr lang="eu-ES" dirty="0" smtClean="0"/>
              <a:t>ondorengo </a:t>
            </a:r>
            <a:r>
              <a:rPr lang="eu-ES" dirty="0"/>
              <a:t>urratsak proposatzen </a:t>
            </a:r>
            <a:r>
              <a:rPr lang="eu-ES" dirty="0" smtClean="0"/>
              <a:t>dira:</a:t>
            </a:r>
          </a:p>
          <a:p>
            <a:pPr marL="0" indent="0" algn="just">
              <a:buNone/>
            </a:pPr>
            <a:endParaRPr lang="eu-ES" dirty="0" smtClean="0"/>
          </a:p>
          <a:p>
            <a:pPr marL="822960" lvl="1" indent="-457200" algn="just">
              <a:buFont typeface="+mj-lt"/>
              <a:buAutoNum type="arabicPeriod"/>
            </a:pPr>
            <a:r>
              <a:rPr lang="eu-ES" dirty="0"/>
              <a:t>Aukeratu webguneko orrialde ezberdinen lagin adierazgarria. </a:t>
            </a:r>
            <a:endParaRPr lang="eu-ES" dirty="0" smtClean="0"/>
          </a:p>
          <a:p>
            <a:pPr marL="1097280" lvl="2" indent="-457200" algn="just">
              <a:buFont typeface="+mj-lt"/>
              <a:buAutoNum type="alphaLcPeriod"/>
            </a:pPr>
            <a:r>
              <a:rPr lang="eu-ES" dirty="0" smtClean="0"/>
              <a:t>Horien </a:t>
            </a:r>
            <a:r>
              <a:rPr lang="eu-ES" dirty="0"/>
              <a:t>artean, </a:t>
            </a:r>
            <a:r>
              <a:rPr lang="eu-ES" b="1" i="1" dirty="0"/>
              <a:t>orrialde nagusia</a:t>
            </a:r>
            <a:r>
              <a:rPr lang="eu-ES" dirty="0"/>
              <a:t> eta web orriaren gaiaren arabera bereziki garrantzitsutzat jotzen diren beste orrialdeak izango </a:t>
            </a:r>
            <a:r>
              <a:rPr lang="eu-ES" dirty="0" smtClean="0"/>
              <a:t>dira.</a:t>
            </a:r>
          </a:p>
          <a:p>
            <a:pPr marL="640080" lvl="2" indent="0" algn="just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414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1008112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s-ES" sz="2000" dirty="0"/>
              <a:t/>
            </a:r>
            <a:br>
              <a:rPr lang="es-ES" sz="2000" dirty="0"/>
            </a:br>
            <a:r>
              <a:rPr lang="es-ES" sz="2200" dirty="0" err="1" smtClean="0"/>
              <a:t>irisgarritasunaren</a:t>
            </a:r>
            <a:r>
              <a:rPr lang="es-ES" sz="2200" dirty="0" smtClean="0"/>
              <a:t> </a:t>
            </a:r>
            <a:r>
              <a:rPr lang="eu-ES" sz="2200" dirty="0"/>
              <a:t>berrikuspena </a:t>
            </a:r>
            <a:r>
              <a:rPr lang="es-ES" sz="2200" dirty="0" smtClean="0"/>
              <a:t>eta </a:t>
            </a:r>
            <a:r>
              <a:rPr lang="es-ES" sz="2200" dirty="0" err="1"/>
              <a:t>ebaluazioak</a:t>
            </a:r>
            <a:r>
              <a:rPr lang="es-ES" sz="2200" dirty="0"/>
              <a:t> </a:t>
            </a:r>
            <a:r>
              <a:rPr lang="es-ES" sz="2200" dirty="0" err="1"/>
              <a:t>egiteko</a:t>
            </a:r>
            <a:r>
              <a:rPr lang="es-ES" sz="2200" dirty="0"/>
              <a:t> </a:t>
            </a:r>
            <a:r>
              <a:rPr lang="es-ES" sz="2200" dirty="0" err="1"/>
              <a:t>metodoak</a:t>
            </a:r>
            <a:endParaRPr lang="es-ES" sz="22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endParaRPr lang="eu-ES" dirty="0" smtClean="0"/>
          </a:p>
          <a:p>
            <a:pPr marL="822960" lvl="1" indent="-457200" algn="just">
              <a:buFont typeface="+mj-lt"/>
              <a:buAutoNum type="arabicPeriod" startAt="2"/>
            </a:pPr>
            <a:r>
              <a:rPr lang="eu-ES" dirty="0"/>
              <a:t>Hautatutako orriak </a:t>
            </a:r>
            <a:r>
              <a:rPr lang="eu-ES" dirty="0" smtClean="0"/>
              <a:t>nabigatzaile, </a:t>
            </a:r>
            <a:r>
              <a:rPr lang="eu-ES" dirty="0"/>
              <a:t>pantaila </a:t>
            </a:r>
            <a:r>
              <a:rPr lang="eu-ES" dirty="0" smtClean="0"/>
              <a:t>ebazpen </a:t>
            </a:r>
            <a:r>
              <a:rPr lang="eu-ES" dirty="0"/>
              <a:t>eta </a:t>
            </a:r>
            <a:r>
              <a:rPr lang="eu-ES" dirty="0" smtClean="0"/>
              <a:t>konfigurazio </a:t>
            </a:r>
            <a:r>
              <a:rPr lang="eu-ES" dirty="0"/>
              <a:t>ezberdinekin bistaratu behar </a:t>
            </a:r>
            <a:r>
              <a:rPr lang="eu-ES" dirty="0" smtClean="0"/>
              <a:t>dira.</a:t>
            </a:r>
            <a:r>
              <a:rPr lang="eu-ES" sz="1600" dirty="0" smtClean="0"/>
              <a:t> </a:t>
            </a:r>
          </a:p>
          <a:p>
            <a:pPr marL="1097280" lvl="2" indent="-457200" algn="just">
              <a:buFont typeface="+mj-lt"/>
              <a:buAutoNum type="alphaLcPeriod"/>
            </a:pPr>
            <a:r>
              <a:rPr lang="eu-ES" dirty="0" smtClean="0"/>
              <a:t>Irudiak </a:t>
            </a:r>
            <a:r>
              <a:rPr lang="eu-ES" dirty="0"/>
              <a:t>igotzea, soinuak, </a:t>
            </a:r>
            <a:r>
              <a:rPr lang="eu-ES" dirty="0" err="1"/>
              <a:t>javascriptak</a:t>
            </a:r>
            <a:r>
              <a:rPr lang="eu-ES" dirty="0"/>
              <a:t>, etab</a:t>
            </a:r>
            <a:r>
              <a:rPr lang="eu-ES" dirty="0" smtClean="0"/>
              <a:t>..</a:t>
            </a:r>
          </a:p>
          <a:p>
            <a:pPr marL="640080" lvl="2" indent="0" algn="just">
              <a:buNone/>
            </a:pPr>
            <a:endParaRPr lang="eu-ES" dirty="0" smtClean="0"/>
          </a:p>
          <a:p>
            <a:pPr marL="822960" lvl="1" indent="-457200" algn="just">
              <a:buFont typeface="+mj-lt"/>
              <a:buAutoNum type="arabicPeriod" startAt="2"/>
            </a:pPr>
            <a:r>
              <a:rPr lang="eu-ES" dirty="0"/>
              <a:t>Erabili </a:t>
            </a:r>
            <a:r>
              <a:rPr lang="eu-ES" dirty="0" smtClean="0"/>
              <a:t>ahots-nabigatzailea </a:t>
            </a:r>
            <a:r>
              <a:rPr lang="eu-ES" dirty="0"/>
              <a:t>edo testu-moduko </a:t>
            </a:r>
            <a:r>
              <a:rPr lang="eu-ES" dirty="0" smtClean="0"/>
              <a:t>nabigatzailea</a:t>
            </a:r>
            <a:r>
              <a:rPr lang="eu-ES" dirty="0"/>
              <a:t>.</a:t>
            </a:r>
            <a:r>
              <a:rPr lang="eu-ES" sz="1600" dirty="0" smtClean="0"/>
              <a:t> </a:t>
            </a:r>
            <a:endParaRPr lang="eu-ES" sz="1600" dirty="0"/>
          </a:p>
          <a:p>
            <a:pPr marL="1097280" lvl="2" indent="-457200" algn="just">
              <a:buFont typeface="+mj-lt"/>
              <a:buAutoNum type="alphaLcPeriod"/>
            </a:pPr>
            <a:r>
              <a:rPr lang="eu-ES" dirty="0" smtClean="0"/>
              <a:t>Ikusteko ezintasuna dutenek, web </a:t>
            </a:r>
            <a:r>
              <a:rPr lang="eu-ES" dirty="0"/>
              <a:t>orriak irakurtzen dituzten tresnak erabiltzen dituzte. </a:t>
            </a:r>
            <a:r>
              <a:rPr lang="eu-ES" i="1" dirty="0"/>
              <a:t>Pantailako irakurgailuak</a:t>
            </a:r>
            <a:r>
              <a:rPr lang="eu-ES" dirty="0"/>
              <a:t> sistema eragilearen erabilera eta hainbat aplikazio erabiltzeko aukera ematen duten softwarea </a:t>
            </a:r>
            <a:r>
              <a:rPr lang="eu-ES" dirty="0" smtClean="0"/>
              <a:t>dira, </a:t>
            </a:r>
            <a:r>
              <a:rPr lang="eu-ES" dirty="0"/>
              <a:t>"pantaila irakurtzen eta azaltzen </a:t>
            </a:r>
            <a:r>
              <a:rPr lang="eu-ES" dirty="0" smtClean="0"/>
              <a:t>dute" </a:t>
            </a:r>
            <a:r>
              <a:rPr lang="eu-ES" dirty="0"/>
              <a:t>ahots sintetizadorearen bidez</a:t>
            </a:r>
            <a:r>
              <a:rPr lang="eu-ES" dirty="0" smtClean="0"/>
              <a:t>.</a:t>
            </a:r>
          </a:p>
          <a:p>
            <a:pPr marL="1371600" lvl="3" indent="-457200" algn="just">
              <a:buFont typeface="+mj-lt"/>
              <a:buAutoNum type="alphaLcPeriod"/>
            </a:pPr>
            <a:endParaRPr lang="eu-ES" dirty="0"/>
          </a:p>
          <a:p>
            <a:pPr marL="1097280" lvl="2" indent="-457200" algn="just">
              <a:buFont typeface="+mj-lt"/>
              <a:buAutoNum type="alphaLcPeriod"/>
            </a:pPr>
            <a:endParaRPr lang="eu-ES" dirty="0" smtClean="0"/>
          </a:p>
          <a:p>
            <a:pPr marL="640080" lvl="2" indent="0" algn="just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09738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1008112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s-ES" sz="2000" dirty="0"/>
              <a:t/>
            </a:r>
            <a:br>
              <a:rPr lang="es-ES" sz="2000" dirty="0"/>
            </a:br>
            <a:r>
              <a:rPr lang="es-ES" sz="2200" dirty="0" err="1" smtClean="0"/>
              <a:t>irisgarritasunaren</a:t>
            </a:r>
            <a:r>
              <a:rPr lang="es-ES" sz="2200" dirty="0" smtClean="0"/>
              <a:t> </a:t>
            </a:r>
            <a:r>
              <a:rPr lang="eu-ES" sz="2200" dirty="0"/>
              <a:t>berrikuspena </a:t>
            </a:r>
            <a:r>
              <a:rPr lang="es-ES" sz="2200" dirty="0" smtClean="0"/>
              <a:t>eta </a:t>
            </a:r>
            <a:r>
              <a:rPr lang="es-ES" sz="2200" dirty="0" err="1"/>
              <a:t>ebaluazioak</a:t>
            </a:r>
            <a:r>
              <a:rPr lang="es-ES" sz="2200" dirty="0"/>
              <a:t> </a:t>
            </a:r>
            <a:r>
              <a:rPr lang="es-ES" sz="2200" dirty="0" err="1"/>
              <a:t>egiteko</a:t>
            </a:r>
            <a:r>
              <a:rPr lang="es-ES" sz="2200" dirty="0"/>
              <a:t> </a:t>
            </a:r>
            <a:r>
              <a:rPr lang="es-ES" sz="2200" dirty="0" err="1"/>
              <a:t>metodoak</a:t>
            </a:r>
            <a:endParaRPr lang="es-ES" sz="22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endParaRPr lang="eu-ES" dirty="0" smtClean="0"/>
          </a:p>
          <a:p>
            <a:pPr marL="822960" lvl="1" indent="-457200" algn="just">
              <a:buFont typeface="+mj-lt"/>
              <a:buAutoNum type="arabicPeriod" startAt="4"/>
            </a:pPr>
            <a:r>
              <a:rPr lang="eu-ES" dirty="0"/>
              <a:t>Irisgarritasun orokorreko ebaluazio tresnak erabili</a:t>
            </a:r>
            <a:r>
              <a:rPr lang="eu-ES" dirty="0" smtClean="0"/>
              <a:t>.</a:t>
            </a:r>
          </a:p>
          <a:p>
            <a:pPr marL="365760" lvl="1" indent="0" algn="just">
              <a:buNone/>
            </a:pPr>
            <a:endParaRPr lang="eu-ES" dirty="0" smtClean="0"/>
          </a:p>
          <a:p>
            <a:pPr marL="822960" lvl="1" indent="-457200" algn="just">
              <a:buFont typeface="+mj-lt"/>
              <a:buAutoNum type="arabicPeriod" startAt="5"/>
            </a:pPr>
            <a:r>
              <a:rPr lang="eu-ES" dirty="0" smtClean="0"/>
              <a:t>Jasotako datuak laburtu:</a:t>
            </a:r>
          </a:p>
          <a:p>
            <a:pPr marL="1097280" lvl="2" indent="-457200" algn="just">
              <a:buFont typeface="+mj-lt"/>
              <a:buAutoNum type="alphaLcPeriod"/>
            </a:pPr>
            <a:r>
              <a:rPr lang="eu-ES" dirty="0" smtClean="0"/>
              <a:t>Ebaluazio tresnak, txostenak sortzen dituzte.</a:t>
            </a:r>
          </a:p>
          <a:p>
            <a:pPr marL="1097280" lvl="2" indent="-457200" algn="just">
              <a:buFont typeface="+mj-lt"/>
              <a:buAutoNum type="alphaLcPeriod"/>
            </a:pPr>
            <a:r>
              <a:rPr lang="eu-ES" smtClean="0"/>
              <a:t>Modu </a:t>
            </a:r>
            <a:r>
              <a:rPr lang="eu-ES" dirty="0"/>
              <a:t>ordenatuan eta koherentean identifikatu diren arazoak identifikatu, aurkitu eta eragozpen horiek zuzentzeko </a:t>
            </a:r>
            <a:r>
              <a:rPr lang="eu-ES"/>
              <a:t>hartutako </a:t>
            </a:r>
            <a:r>
              <a:rPr lang="eu-ES" smtClean="0"/>
              <a:t>neurriak jaso.</a:t>
            </a:r>
            <a:endParaRPr lang="eu-ES" dirty="0" smtClean="0"/>
          </a:p>
          <a:p>
            <a:pPr marL="640080" lvl="2" indent="0" algn="just">
              <a:buNone/>
            </a:pPr>
            <a:endParaRPr lang="eu-ES" dirty="0" smtClean="0"/>
          </a:p>
          <a:p>
            <a:pPr marL="822960" lvl="1" indent="-457200" algn="just">
              <a:buFont typeface="+mj-lt"/>
              <a:buAutoNum type="arabicPeriod" startAt="5"/>
            </a:pPr>
            <a:endParaRPr lang="eu-ES" dirty="0" smtClean="0"/>
          </a:p>
          <a:p>
            <a:pPr marL="365760" lvl="1" indent="0" algn="just">
              <a:buNone/>
            </a:pPr>
            <a:endParaRPr lang="eu-ES" sz="1600" dirty="0" smtClean="0"/>
          </a:p>
        </p:txBody>
      </p:sp>
    </p:spTree>
    <p:extLst>
      <p:ext uri="{BB962C8B-B14F-4D97-AF65-F5344CB8AC3E}">
        <p14:creationId xmlns:p14="http://schemas.microsoft.com/office/powerpoint/2010/main" val="177373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s-ES" sz="2000" dirty="0"/>
              <a:t/>
            </a:r>
            <a:br>
              <a:rPr lang="es-ES" sz="2000" dirty="0"/>
            </a:br>
            <a:r>
              <a:rPr lang="es-ES" sz="2200" dirty="0" err="1"/>
              <a:t>irisgarritasunen</a:t>
            </a:r>
            <a:r>
              <a:rPr lang="es-ES" sz="2200" dirty="0"/>
              <a:t> </a:t>
            </a:r>
            <a:r>
              <a:rPr lang="eu-ES" sz="2200" dirty="0"/>
              <a:t>berrikuspena </a:t>
            </a:r>
            <a:r>
              <a:rPr lang="es-ES" sz="2200" dirty="0" smtClean="0"/>
              <a:t>eta </a:t>
            </a:r>
            <a:r>
              <a:rPr lang="es-ES" sz="2200" dirty="0" err="1"/>
              <a:t>ebaluazioak</a:t>
            </a:r>
            <a:r>
              <a:rPr lang="es-ES" sz="2200" dirty="0"/>
              <a:t> </a:t>
            </a:r>
            <a:r>
              <a:rPr lang="es-ES" sz="2200" dirty="0" err="1"/>
              <a:t>egiteko</a:t>
            </a:r>
            <a:r>
              <a:rPr lang="es-ES" sz="2200" dirty="0"/>
              <a:t> </a:t>
            </a:r>
            <a:r>
              <a:rPr lang="es-ES" sz="2200" dirty="0" err="1"/>
              <a:t>metodoak</a:t>
            </a:r>
            <a:endParaRPr lang="es-ES" sz="22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s-ES" dirty="0" smtClean="0"/>
          </a:p>
          <a:p>
            <a:endParaRPr lang="es-ES" dirty="0"/>
          </a:p>
          <a:p>
            <a:r>
              <a:rPr lang="es-ES" dirty="0" smtClean="0"/>
              <a:t>7. </a:t>
            </a:r>
            <a:r>
              <a:rPr lang="es-ES" dirty="0" err="1" smtClean="0"/>
              <a:t>Aktibitatea</a:t>
            </a:r>
            <a:endParaRPr lang="es-ES" dirty="0" smtClean="0"/>
          </a:p>
          <a:p>
            <a:pPr marL="0" indent="0">
              <a:buNone/>
            </a:pPr>
            <a:endParaRPr lang="es-ES" dirty="0" smtClean="0"/>
          </a:p>
          <a:p>
            <a:pPr lvl="1"/>
            <a:r>
              <a:rPr lang="es-ES" sz="1700" dirty="0">
                <a:hlinkClick r:id="rId2"/>
              </a:rPr>
              <a:t>http://</a:t>
            </a:r>
            <a:r>
              <a:rPr lang="es-ES" sz="1700" dirty="0" smtClean="0">
                <a:hlinkClick r:id="rId2"/>
              </a:rPr>
              <a:t>www.tecnologiasaccesibles.com</a:t>
            </a:r>
            <a:r>
              <a:rPr lang="es-ES" sz="1700" dirty="0" smtClean="0"/>
              <a:t>  </a:t>
            </a:r>
            <a:r>
              <a:rPr lang="es-ES" sz="1700" dirty="0" err="1" smtClean="0"/>
              <a:t>webgunea</a:t>
            </a:r>
            <a:r>
              <a:rPr lang="es-ES" sz="1700" dirty="0" smtClean="0"/>
              <a:t> </a:t>
            </a:r>
            <a:r>
              <a:rPr lang="es-ES" sz="1700" dirty="0" err="1" smtClean="0"/>
              <a:t>bisitatu</a:t>
            </a:r>
            <a:r>
              <a:rPr lang="es-ES" sz="1700" dirty="0" smtClean="0"/>
              <a:t> eta </a:t>
            </a:r>
            <a:r>
              <a:rPr lang="es-ES" sz="1700" dirty="0" err="1" smtClean="0"/>
              <a:t>irisgarritasunaren</a:t>
            </a:r>
            <a:r>
              <a:rPr lang="es-ES" sz="1700" dirty="0" smtClean="0"/>
              <a:t> </a:t>
            </a:r>
            <a:r>
              <a:rPr lang="es-ES" sz="1700" dirty="0" err="1" smtClean="0"/>
              <a:t>gainean</a:t>
            </a:r>
            <a:r>
              <a:rPr lang="es-ES" sz="1700" dirty="0" smtClean="0"/>
              <a:t> </a:t>
            </a:r>
            <a:r>
              <a:rPr lang="es-ES" sz="1700" dirty="0" err="1" smtClean="0"/>
              <a:t>dituzten</a:t>
            </a:r>
            <a:r>
              <a:rPr lang="es-ES" sz="1700" dirty="0" smtClean="0"/>
              <a:t> </a:t>
            </a:r>
            <a:r>
              <a:rPr lang="es-ES" sz="1700" dirty="0" err="1" smtClean="0"/>
              <a:t>proiektuak</a:t>
            </a:r>
            <a:r>
              <a:rPr lang="es-ES" sz="1700" dirty="0" smtClean="0"/>
              <a:t> </a:t>
            </a:r>
            <a:r>
              <a:rPr lang="es-ES" sz="1700" dirty="0" err="1" smtClean="0"/>
              <a:t>aztertu</a:t>
            </a:r>
            <a:r>
              <a:rPr lang="es-ES" sz="1700" dirty="0" smtClean="0"/>
              <a:t>.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131503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s-ES" sz="2000" dirty="0"/>
              <a:t/>
            </a:r>
            <a:br>
              <a:rPr lang="es-ES" sz="2000" dirty="0"/>
            </a:br>
            <a:r>
              <a:rPr lang="eu-ES" sz="2700" dirty="0"/>
              <a:t>Web irisgarritasunaren azterketa tresnak</a:t>
            </a:r>
            <a:endParaRPr lang="es-ES" sz="27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s-ES" dirty="0" smtClean="0"/>
          </a:p>
          <a:p>
            <a:r>
              <a:rPr lang="es-ES" dirty="0" smtClean="0"/>
              <a:t>3 </a:t>
            </a:r>
            <a:r>
              <a:rPr lang="es-ES" dirty="0" err="1" smtClean="0"/>
              <a:t>azterketa</a:t>
            </a:r>
            <a:r>
              <a:rPr lang="es-ES" dirty="0" smtClean="0"/>
              <a:t> tresna </a:t>
            </a:r>
            <a:r>
              <a:rPr lang="es-ES" dirty="0" err="1" smtClean="0"/>
              <a:t>talde</a:t>
            </a:r>
            <a:r>
              <a:rPr lang="es-ES" dirty="0" smtClean="0"/>
              <a:t> </a:t>
            </a:r>
            <a:r>
              <a:rPr lang="es-ES" dirty="0" err="1" smtClean="0"/>
              <a:t>daude</a:t>
            </a:r>
            <a:r>
              <a:rPr lang="es-ES" dirty="0" smtClean="0"/>
              <a:t> </a:t>
            </a:r>
            <a:r>
              <a:rPr lang="es-ES" dirty="0" err="1" smtClean="0"/>
              <a:t>nagusiki</a:t>
            </a:r>
            <a:r>
              <a:rPr lang="es-ES" dirty="0" smtClean="0"/>
              <a:t>:</a:t>
            </a:r>
          </a:p>
          <a:p>
            <a:pPr marL="0" indent="0">
              <a:buNone/>
            </a:pPr>
            <a:endParaRPr lang="es-ES" dirty="0" smtClean="0"/>
          </a:p>
          <a:p>
            <a:pPr lvl="1"/>
            <a:r>
              <a:rPr lang="es-ES" dirty="0" err="1" smtClean="0"/>
              <a:t>On</a:t>
            </a:r>
            <a:r>
              <a:rPr lang="es-ES" dirty="0" smtClean="0"/>
              <a:t> line </a:t>
            </a:r>
            <a:r>
              <a:rPr lang="es-ES" dirty="0" err="1" smtClean="0"/>
              <a:t>tresnak</a:t>
            </a:r>
            <a:r>
              <a:rPr lang="es-ES" dirty="0" smtClean="0"/>
              <a:t> eta </a:t>
            </a:r>
            <a:r>
              <a:rPr lang="es-ES" dirty="0" err="1" smtClean="0"/>
              <a:t>Softwarea</a:t>
            </a:r>
            <a:endParaRPr lang="es-ES" dirty="0" smtClean="0"/>
          </a:p>
          <a:p>
            <a:pPr lvl="1"/>
            <a:r>
              <a:rPr lang="eu-ES" dirty="0" smtClean="0"/>
              <a:t>Web </a:t>
            </a:r>
            <a:r>
              <a:rPr lang="eu-ES" dirty="0"/>
              <a:t>irisgarritasuna nabigatzaile </a:t>
            </a:r>
            <a:r>
              <a:rPr lang="eu-ES" dirty="0" smtClean="0"/>
              <a:t>desberdinetan </a:t>
            </a:r>
            <a:r>
              <a:rPr lang="eu-ES" dirty="0"/>
              <a:t>egiaztatu </a:t>
            </a:r>
            <a:endParaRPr lang="eu-ES" dirty="0" smtClean="0"/>
          </a:p>
          <a:p>
            <a:pPr lvl="1"/>
            <a:r>
              <a:rPr lang="eu-ES" dirty="0" smtClean="0"/>
              <a:t>Web </a:t>
            </a:r>
            <a:r>
              <a:rPr lang="eu-ES" dirty="0"/>
              <a:t>irisgarritasunaren egiaztapena gailu mugikorretatik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2615023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s-ES" sz="2000" dirty="0" smtClean="0"/>
              <a:t/>
            </a:r>
            <a:br>
              <a:rPr lang="es-ES" sz="2000" dirty="0" smtClean="0"/>
            </a:br>
            <a:r>
              <a:rPr lang="eu-ES" sz="2700" dirty="0" smtClean="0"/>
              <a:t>Web irisgarritasunaren azterketa tresnak: </a:t>
            </a:r>
            <a:br>
              <a:rPr lang="eu-ES" sz="2700" dirty="0" smtClean="0"/>
            </a:br>
            <a:r>
              <a:rPr lang="eu-ES" sz="2700" dirty="0" smtClean="0"/>
              <a:t>On </a:t>
            </a:r>
            <a:r>
              <a:rPr lang="eu-ES" sz="2700" dirty="0" err="1" smtClean="0"/>
              <a:t>line</a:t>
            </a:r>
            <a:r>
              <a:rPr lang="eu-ES" sz="2700" dirty="0" smtClean="0"/>
              <a:t> tresnak eta softwarea</a:t>
            </a:r>
            <a:endParaRPr lang="es-ES" sz="27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endParaRPr lang="eu-ES" dirty="0" smtClean="0"/>
          </a:p>
          <a:p>
            <a:pPr algn="just"/>
            <a:r>
              <a:rPr lang="eu-ES" sz="2000" dirty="0" smtClean="0"/>
              <a:t>Irisgarritasunaren analisirako </a:t>
            </a:r>
            <a:r>
              <a:rPr lang="eu-ES" sz="2000" dirty="0"/>
              <a:t>tresnen lehen multzoak HTML kodea egiaztatzen </a:t>
            </a:r>
            <a:r>
              <a:rPr lang="eu-ES" sz="2000" dirty="0" smtClean="0"/>
              <a:t>dutenak dira:</a:t>
            </a:r>
          </a:p>
          <a:p>
            <a:pPr lvl="1" algn="just"/>
            <a:r>
              <a:rPr lang="eu-ES" dirty="0" smtClean="0"/>
              <a:t>Web orriak </a:t>
            </a:r>
            <a:r>
              <a:rPr lang="eu-ES" dirty="0"/>
              <a:t>ongi </a:t>
            </a:r>
            <a:r>
              <a:rPr lang="eu-ES" dirty="0" smtClean="0"/>
              <a:t>moldatuak </a:t>
            </a:r>
            <a:r>
              <a:rPr lang="eu-ES" dirty="0"/>
              <a:t>eta </a:t>
            </a:r>
            <a:r>
              <a:rPr lang="eu-ES" dirty="0" smtClean="0"/>
              <a:t>baliozkoak diren </a:t>
            </a:r>
            <a:r>
              <a:rPr lang="eu-ES" dirty="0"/>
              <a:t>egiaztatzen </a:t>
            </a:r>
            <a:r>
              <a:rPr lang="eu-ES" dirty="0" smtClean="0"/>
              <a:t>dute; analisi gramatikala.</a:t>
            </a:r>
          </a:p>
          <a:p>
            <a:pPr lvl="2" algn="just"/>
            <a:r>
              <a:rPr lang="eu-ES" b="1" dirty="0" err="1" smtClean="0"/>
              <a:t>Validador</a:t>
            </a:r>
            <a:r>
              <a:rPr lang="eu-ES" b="1" dirty="0" smtClean="0"/>
              <a:t> HTML de W3C</a:t>
            </a:r>
            <a:r>
              <a:rPr lang="eu-ES" dirty="0" smtClean="0"/>
              <a:t> (</a:t>
            </a:r>
            <a:r>
              <a:rPr lang="eu-ES" dirty="0" smtClean="0">
                <a:hlinkClick r:id="rId2"/>
              </a:rPr>
              <a:t>http://validator.w3.org</a:t>
            </a:r>
            <a:r>
              <a:rPr lang="eu-ES" dirty="0" err="1" smtClean="0"/>
              <a:t>)</a:t>
            </a:r>
          </a:p>
          <a:p>
            <a:pPr lvl="2" algn="just"/>
            <a:r>
              <a:rPr lang="eu-ES" b="1" dirty="0" err="1" smtClean="0"/>
              <a:t>Validador</a:t>
            </a:r>
            <a:r>
              <a:rPr lang="eu-ES" b="1" dirty="0" smtClean="0"/>
              <a:t> de CSS de W3C </a:t>
            </a:r>
            <a:r>
              <a:rPr lang="eu-ES" dirty="0" smtClean="0"/>
              <a:t>(</a:t>
            </a:r>
            <a:r>
              <a:rPr lang="eu-ES" dirty="0">
                <a:hlinkClick r:id="rId3"/>
              </a:rPr>
              <a:t>http</a:t>
            </a:r>
            <a:r>
              <a:rPr lang="eu-ES" dirty="0" smtClean="0">
                <a:hlinkClick r:id="rId3"/>
              </a:rPr>
              <a:t>://jigsaw.w3.org/css-validator/</a:t>
            </a:r>
            <a:r>
              <a:rPr lang="eu-ES" dirty="0" smtClean="0"/>
              <a:t>)</a:t>
            </a:r>
          </a:p>
          <a:p>
            <a:pPr marL="731520" lvl="2" indent="0" algn="just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2873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s-ES" sz="2000" dirty="0" smtClean="0"/>
              <a:t/>
            </a:r>
            <a:br>
              <a:rPr lang="es-ES" sz="2000" dirty="0" smtClean="0"/>
            </a:br>
            <a:r>
              <a:rPr lang="eu-ES" sz="2700" dirty="0" smtClean="0"/>
              <a:t>Web irisgarritasunaren azterketa tresnak: </a:t>
            </a:r>
            <a:br>
              <a:rPr lang="eu-ES" sz="2700" dirty="0" smtClean="0"/>
            </a:br>
            <a:r>
              <a:rPr lang="eu-ES" sz="2700" dirty="0" smtClean="0"/>
              <a:t>On </a:t>
            </a:r>
            <a:r>
              <a:rPr lang="eu-ES" sz="2700" dirty="0" err="1" smtClean="0"/>
              <a:t>line</a:t>
            </a:r>
            <a:r>
              <a:rPr lang="eu-ES" sz="2700" dirty="0" smtClean="0"/>
              <a:t> tresnak eta softwarea</a:t>
            </a:r>
            <a:endParaRPr lang="es-ES" sz="27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u-ES" sz="2000" dirty="0" smtClean="0"/>
              <a:t>Bigarren </a:t>
            </a:r>
            <a:r>
              <a:rPr lang="eu-ES" sz="2000" dirty="0"/>
              <a:t>multzoak, </a:t>
            </a:r>
            <a:r>
              <a:rPr lang="eu-ES" sz="2000" dirty="0" smtClean="0"/>
              <a:t>irisgarritasuna </a:t>
            </a:r>
            <a:r>
              <a:rPr lang="eu-ES" sz="2000" dirty="0"/>
              <a:t>WCAG 1.0 eta WCAG 2.0 gomendioen </a:t>
            </a:r>
            <a:r>
              <a:rPr lang="eu-ES" sz="2000" dirty="0" smtClean="0"/>
              <a:t>arabera egiaztatzen dute:</a:t>
            </a:r>
          </a:p>
          <a:p>
            <a:pPr lvl="2" algn="just"/>
            <a:r>
              <a:rPr lang="eu-ES" b="1" dirty="0" smtClean="0"/>
              <a:t>TAW </a:t>
            </a:r>
            <a:r>
              <a:rPr lang="eu-ES" dirty="0" smtClean="0"/>
              <a:t>(</a:t>
            </a:r>
            <a:r>
              <a:rPr lang="eu-ES" dirty="0" smtClean="0">
                <a:hlinkClick r:id="rId2"/>
              </a:rPr>
              <a:t>http://www.tawdis.net</a:t>
            </a:r>
            <a:r>
              <a:rPr lang="eu-ES" dirty="0" smtClean="0"/>
              <a:t>)</a:t>
            </a:r>
          </a:p>
          <a:p>
            <a:pPr lvl="2" algn="just"/>
            <a:r>
              <a:rPr lang="eu-ES" b="1" dirty="0" smtClean="0"/>
              <a:t>HERA </a:t>
            </a:r>
            <a:r>
              <a:rPr lang="eu-ES" dirty="0" smtClean="0"/>
              <a:t>(</a:t>
            </a:r>
            <a:r>
              <a:rPr lang="eu-ES" dirty="0" smtClean="0">
                <a:hlinkClick r:id="rId3"/>
              </a:rPr>
              <a:t>http://www.sidar.org/hera/</a:t>
            </a:r>
            <a:r>
              <a:rPr lang="eu-ES" dirty="0" smtClean="0"/>
              <a:t>)</a:t>
            </a:r>
          </a:p>
          <a:p>
            <a:pPr lvl="3" algn="just"/>
            <a:r>
              <a:rPr lang="eu-ES" dirty="0" smtClean="0"/>
              <a:t> </a:t>
            </a:r>
            <a:r>
              <a:rPr lang="eu-ES" sz="1400" dirty="0" smtClean="0"/>
              <a:t>WCAG 1.0 mailan geratua.</a:t>
            </a:r>
          </a:p>
          <a:p>
            <a:pPr lvl="2"/>
            <a:r>
              <a:rPr lang="eu-ES" b="1" dirty="0" smtClean="0"/>
              <a:t>Web </a:t>
            </a:r>
            <a:r>
              <a:rPr lang="eu-ES" b="1" dirty="0" err="1" smtClean="0"/>
              <a:t>Accesibility</a:t>
            </a:r>
            <a:r>
              <a:rPr lang="eu-ES" b="1" dirty="0" smtClean="0"/>
              <a:t> </a:t>
            </a:r>
            <a:r>
              <a:rPr lang="eu-ES" b="1" dirty="0" err="1" smtClean="0"/>
              <a:t>Checker</a:t>
            </a:r>
            <a:r>
              <a:rPr lang="eu-ES" b="1" dirty="0" smtClean="0"/>
              <a:t> </a:t>
            </a:r>
            <a:r>
              <a:rPr lang="eu-ES" dirty="0" smtClean="0"/>
              <a:t>(</a:t>
            </a:r>
            <a:r>
              <a:rPr lang="eu-ES" dirty="0" smtClean="0">
                <a:hlinkClick r:id="rId4"/>
              </a:rPr>
              <a:t>http://achecker.ca/checker/index.php</a:t>
            </a:r>
            <a:r>
              <a:rPr lang="eu-ES" dirty="0" smtClean="0"/>
              <a:t> )</a:t>
            </a:r>
          </a:p>
          <a:p>
            <a:pPr lvl="2"/>
            <a:r>
              <a:rPr lang="eu-ES" b="1" dirty="0" smtClean="0"/>
              <a:t>Tenon.</a:t>
            </a:r>
            <a:r>
              <a:rPr lang="eu-ES" b="1" dirty="0" err="1" smtClean="0"/>
              <a:t>io</a:t>
            </a:r>
            <a:r>
              <a:rPr lang="eu-ES" b="1" dirty="0" smtClean="0"/>
              <a:t> </a:t>
            </a:r>
            <a:r>
              <a:rPr lang="eu-ES" dirty="0"/>
              <a:t>(</a:t>
            </a:r>
            <a:r>
              <a:rPr lang="eu-ES" dirty="0">
                <a:hlinkClick r:id="rId5"/>
              </a:rPr>
              <a:t>https://tenon.io</a:t>
            </a:r>
            <a:r>
              <a:rPr lang="eu-ES" dirty="0" smtClean="0">
                <a:hlinkClick r:id="rId5"/>
              </a:rPr>
              <a:t>/</a:t>
            </a:r>
            <a:r>
              <a:rPr lang="eu-ES" dirty="0" smtClean="0"/>
              <a:t> )</a:t>
            </a:r>
          </a:p>
          <a:p>
            <a:pPr lvl="3"/>
            <a:r>
              <a:rPr lang="eu-ES" sz="1400" dirty="0" smtClean="0"/>
              <a:t>Webgune osoak edo kode zatiak egiaztatzen ditu. Test WCAG 2.0</a:t>
            </a:r>
          </a:p>
          <a:p>
            <a:pPr lvl="2" algn="just"/>
            <a:endParaRPr lang="eu-ES" dirty="0" smtClean="0"/>
          </a:p>
          <a:p>
            <a:pPr marL="731520" lvl="2" indent="0" algn="just">
              <a:buNone/>
            </a:pPr>
            <a:endParaRPr lang="eu-ES" dirty="0" smtClean="0"/>
          </a:p>
          <a:p>
            <a:pPr marL="731520" lvl="2" indent="0" algn="just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4584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s-ES" sz="2000" dirty="0"/>
              <a:t/>
            </a:r>
            <a:br>
              <a:rPr lang="es-ES" sz="2000" dirty="0"/>
            </a:br>
            <a:r>
              <a:rPr lang="eu-ES" sz="2400" dirty="0"/>
              <a:t>Web irisgarritasunaren azterketa tresnak: </a:t>
            </a:r>
            <a:br>
              <a:rPr lang="eu-ES" sz="2400" dirty="0"/>
            </a:br>
            <a:r>
              <a:rPr lang="eu-ES" sz="2400" dirty="0"/>
              <a:t>On </a:t>
            </a:r>
            <a:r>
              <a:rPr lang="eu-ES" sz="2400" dirty="0" err="1"/>
              <a:t>line</a:t>
            </a:r>
            <a:r>
              <a:rPr lang="eu-ES" sz="2400" dirty="0"/>
              <a:t> tresnak eta softwarea</a:t>
            </a:r>
            <a:endParaRPr lang="es-ES" sz="22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s-ES" dirty="0" smtClean="0"/>
          </a:p>
          <a:p>
            <a:r>
              <a:rPr lang="es-ES" dirty="0" smtClean="0"/>
              <a:t>8. </a:t>
            </a:r>
            <a:r>
              <a:rPr lang="es-ES" dirty="0" err="1" smtClean="0"/>
              <a:t>Aktibitatea</a:t>
            </a:r>
            <a:endParaRPr lang="es-ES" dirty="0" smtClean="0"/>
          </a:p>
          <a:p>
            <a:pPr marL="0" indent="0">
              <a:buNone/>
            </a:pPr>
            <a:endParaRPr lang="es-ES" dirty="0" smtClean="0"/>
          </a:p>
          <a:p>
            <a:pPr lvl="1"/>
            <a:r>
              <a:rPr lang="es-ES" sz="1700" dirty="0" err="1" smtClean="0"/>
              <a:t>On</a:t>
            </a:r>
            <a:r>
              <a:rPr lang="es-ES" sz="1700" dirty="0" smtClean="0"/>
              <a:t> line </a:t>
            </a:r>
            <a:r>
              <a:rPr lang="es-ES" sz="1700" dirty="0" err="1" smtClean="0"/>
              <a:t>tresnak</a:t>
            </a:r>
            <a:r>
              <a:rPr lang="es-ES" sz="1700" dirty="0" smtClean="0"/>
              <a:t> </a:t>
            </a:r>
            <a:r>
              <a:rPr lang="es-ES" sz="1700" dirty="0" err="1" smtClean="0"/>
              <a:t>erabiliz</a:t>
            </a:r>
            <a:r>
              <a:rPr lang="es-ES" sz="1700" dirty="0" smtClean="0"/>
              <a:t>, </a:t>
            </a:r>
            <a:r>
              <a:rPr lang="es-ES" sz="1700" dirty="0" err="1" smtClean="0"/>
              <a:t>ctic</a:t>
            </a:r>
            <a:r>
              <a:rPr lang="es-ES" sz="1700" dirty="0" smtClean="0"/>
              <a:t>-en </a:t>
            </a:r>
            <a:r>
              <a:rPr lang="es-ES" sz="1700" dirty="0" err="1" smtClean="0"/>
              <a:t>irisgarritasun</a:t>
            </a:r>
            <a:r>
              <a:rPr lang="es-ES" sz="1700" dirty="0" smtClean="0"/>
              <a:t>  </a:t>
            </a:r>
            <a:r>
              <a:rPr lang="es-ES" sz="1700" dirty="0" err="1" smtClean="0"/>
              <a:t>maila</a:t>
            </a:r>
            <a:r>
              <a:rPr lang="es-ES" sz="1700" dirty="0" smtClean="0"/>
              <a:t> </a:t>
            </a:r>
            <a:r>
              <a:rPr lang="es-ES" sz="1700" dirty="0" err="1" smtClean="0"/>
              <a:t>aztertu</a:t>
            </a:r>
            <a:r>
              <a:rPr lang="es-ES" sz="1700" dirty="0" smtClean="0"/>
              <a:t>. </a:t>
            </a:r>
          </a:p>
          <a:p>
            <a:pPr marL="365760" lvl="1" indent="0">
              <a:buNone/>
            </a:pPr>
            <a:r>
              <a:rPr lang="es-ES" sz="1700" dirty="0" smtClean="0"/>
              <a:t>4 </a:t>
            </a:r>
            <a:r>
              <a:rPr lang="es-ES" sz="1700" dirty="0" err="1" smtClean="0"/>
              <a:t>tresnak</a:t>
            </a:r>
            <a:r>
              <a:rPr lang="es-ES" sz="1700" dirty="0" smtClean="0"/>
              <a:t> </a:t>
            </a:r>
            <a:r>
              <a:rPr lang="es-ES" sz="1700" dirty="0" err="1" smtClean="0"/>
              <a:t>probatu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483849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99542"/>
            <a:ext cx="7467600" cy="857250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700" dirty="0" smtClean="0"/>
              <a:t>Web </a:t>
            </a:r>
            <a:r>
              <a:rPr lang="eu-ES" sz="2700" dirty="0"/>
              <a:t>irisgarritasunaren azterketa tresnak: </a:t>
            </a:r>
            <a:br>
              <a:rPr lang="eu-ES" sz="2700" dirty="0"/>
            </a:br>
            <a:r>
              <a:rPr lang="eu-ES" sz="2700" dirty="0" smtClean="0"/>
              <a:t>Nabigatzaile ezberdinetatik azterketa</a:t>
            </a:r>
            <a:r>
              <a:rPr lang="es-ES" sz="2000" dirty="0"/>
              <a:t/>
            </a:r>
            <a:br>
              <a:rPr lang="es-ES" sz="2000" dirty="0"/>
            </a:br>
            <a:endParaRPr lang="es-ES" sz="27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u-ES" sz="2000" b="1" dirty="0" err="1" smtClean="0"/>
              <a:t>Firefox-en</a:t>
            </a:r>
            <a:r>
              <a:rPr lang="eu-ES" sz="2000" b="1" dirty="0" smtClean="0"/>
              <a:t> luzapenak</a:t>
            </a:r>
            <a:r>
              <a:rPr lang="eu-ES" sz="2000" dirty="0" smtClean="0"/>
              <a:t>: </a:t>
            </a:r>
            <a:endParaRPr lang="eu-ES" sz="2000" dirty="0"/>
          </a:p>
          <a:p>
            <a:pPr lvl="1"/>
            <a:r>
              <a:rPr lang="eu-ES" sz="1700" b="1" dirty="0" smtClean="0"/>
              <a:t>Web </a:t>
            </a:r>
            <a:r>
              <a:rPr lang="eu-ES" sz="1700" b="1" dirty="0" err="1" smtClean="0"/>
              <a:t>Developer</a:t>
            </a:r>
            <a:r>
              <a:rPr lang="eu-ES" sz="1700" dirty="0" smtClean="0"/>
              <a:t>: </a:t>
            </a:r>
          </a:p>
          <a:p>
            <a:pPr lvl="2"/>
            <a:r>
              <a:rPr lang="es-ES" sz="1400" dirty="0" err="1" smtClean="0"/>
              <a:t>Irisgarritasuna</a:t>
            </a:r>
            <a:r>
              <a:rPr lang="es-ES" sz="1400" dirty="0" smtClean="0"/>
              <a:t> </a:t>
            </a:r>
            <a:r>
              <a:rPr lang="es-ES" sz="1400" dirty="0" err="1" smtClean="0"/>
              <a:t>ebaluatzeko</a:t>
            </a:r>
            <a:r>
              <a:rPr lang="es-ES" sz="1400" dirty="0" smtClean="0"/>
              <a:t> </a:t>
            </a:r>
            <a:r>
              <a:rPr lang="es-ES" sz="1400" dirty="0" err="1"/>
              <a:t>funtzio</a:t>
            </a:r>
            <a:r>
              <a:rPr lang="es-ES" sz="1400" dirty="0"/>
              <a:t> </a:t>
            </a:r>
            <a:r>
              <a:rPr lang="es-ES" sz="1400" dirty="0" err="1"/>
              <a:t>baliagarriak</a:t>
            </a:r>
            <a:r>
              <a:rPr lang="es-ES" sz="1400" dirty="0"/>
              <a:t> </a:t>
            </a:r>
            <a:r>
              <a:rPr lang="es-ES" sz="1400" dirty="0" err="1"/>
              <a:t>dituen</a:t>
            </a:r>
            <a:r>
              <a:rPr lang="es-ES" sz="1400" dirty="0"/>
              <a:t> </a:t>
            </a:r>
            <a:r>
              <a:rPr lang="es-ES" sz="1400" dirty="0" smtClean="0"/>
              <a:t>tresna-barra </a:t>
            </a:r>
            <a:r>
              <a:rPr lang="es-ES" sz="1400" dirty="0" err="1" smtClean="0"/>
              <a:t>bat</a:t>
            </a:r>
            <a:r>
              <a:rPr lang="es-ES" sz="1400" dirty="0" smtClean="0"/>
              <a:t> da.</a:t>
            </a:r>
          </a:p>
          <a:p>
            <a:pPr marL="365760" lvl="1" indent="0">
              <a:buNone/>
            </a:pPr>
            <a:endParaRPr lang="es-ES" sz="1100" dirty="0" smtClean="0"/>
          </a:p>
          <a:p>
            <a:pPr lvl="1"/>
            <a:r>
              <a:rPr lang="eu-ES" sz="1700" b="1" dirty="0" err="1" smtClean="0"/>
              <a:t>Accesibility</a:t>
            </a:r>
            <a:r>
              <a:rPr lang="eu-ES" sz="1700" b="1" dirty="0" smtClean="0"/>
              <a:t> </a:t>
            </a:r>
            <a:r>
              <a:rPr lang="eu-ES" sz="1700" b="1" dirty="0" err="1" smtClean="0"/>
              <a:t>Extension</a:t>
            </a:r>
            <a:r>
              <a:rPr lang="eu-ES" sz="1700" dirty="0" smtClean="0"/>
              <a:t>: </a:t>
            </a:r>
            <a:endParaRPr lang="eu-ES" sz="1700" dirty="0"/>
          </a:p>
          <a:p>
            <a:pPr lvl="2"/>
            <a:r>
              <a:rPr lang="es-ES" sz="1400" dirty="0" err="1" smtClean="0"/>
              <a:t>Desgaituta</a:t>
            </a:r>
            <a:r>
              <a:rPr lang="es-ES" sz="1400" dirty="0" smtClean="0"/>
              <a:t> </a:t>
            </a:r>
            <a:r>
              <a:rPr lang="es-ES" sz="1400" dirty="0" err="1" smtClean="0"/>
              <a:t>daudenei</a:t>
            </a:r>
            <a:r>
              <a:rPr lang="es-ES" sz="1400" dirty="0" smtClean="0"/>
              <a:t> </a:t>
            </a:r>
            <a:r>
              <a:rPr lang="es-ES" sz="1400" dirty="0" err="1" smtClean="0"/>
              <a:t>nabigazioa</a:t>
            </a:r>
            <a:r>
              <a:rPr lang="es-ES" sz="1400" dirty="0" smtClean="0"/>
              <a:t> </a:t>
            </a:r>
            <a:r>
              <a:rPr lang="es-ES" sz="1400" dirty="0" err="1" smtClean="0"/>
              <a:t>erraztu</a:t>
            </a:r>
            <a:r>
              <a:rPr lang="es-ES" sz="1400" dirty="0" smtClean="0"/>
              <a:t> eta </a:t>
            </a:r>
            <a:r>
              <a:rPr lang="eu-ES" sz="1400" dirty="0"/>
              <a:t>irisgarritasun </a:t>
            </a:r>
            <a:r>
              <a:rPr lang="eu-ES" sz="1400" dirty="0" smtClean="0"/>
              <a:t>egiaztapenak egiten dituen</a:t>
            </a:r>
            <a:r>
              <a:rPr lang="es-ES" sz="1400" dirty="0" smtClean="0"/>
              <a:t> tresna barra.</a:t>
            </a:r>
          </a:p>
          <a:p>
            <a:pPr marL="731520" lvl="2" indent="0">
              <a:buNone/>
            </a:pPr>
            <a:endParaRPr lang="es-ES" sz="1400" dirty="0" smtClean="0"/>
          </a:p>
          <a:p>
            <a:pPr lvl="1"/>
            <a:r>
              <a:rPr lang="eu-ES" sz="1700" b="1" dirty="0" err="1" smtClean="0"/>
              <a:t>Fangs</a:t>
            </a:r>
            <a:r>
              <a:rPr lang="eu-ES" sz="1700" dirty="0" smtClean="0"/>
              <a:t>: </a:t>
            </a:r>
            <a:endParaRPr lang="eu-ES" sz="1700" dirty="0"/>
          </a:p>
          <a:p>
            <a:pPr lvl="2"/>
            <a:r>
              <a:rPr lang="es-ES" sz="1400" dirty="0" smtClean="0"/>
              <a:t>Web </a:t>
            </a:r>
            <a:r>
              <a:rPr lang="es-ES" sz="1400" dirty="0" err="1" smtClean="0"/>
              <a:t>orriaren</a:t>
            </a:r>
            <a:r>
              <a:rPr lang="es-ES" sz="1400" dirty="0" smtClean="0"/>
              <a:t> </a:t>
            </a:r>
            <a:r>
              <a:rPr lang="es-ES" sz="1400" dirty="0" err="1"/>
              <a:t>edukia</a:t>
            </a:r>
            <a:r>
              <a:rPr lang="es-ES" sz="1400" dirty="0"/>
              <a:t> </a:t>
            </a:r>
            <a:r>
              <a:rPr lang="es-ES" sz="1400" dirty="0" err="1"/>
              <a:t>pantailako</a:t>
            </a:r>
            <a:r>
              <a:rPr lang="es-ES" sz="1400" dirty="0"/>
              <a:t> </a:t>
            </a:r>
            <a:r>
              <a:rPr lang="es-ES" sz="1400" dirty="0" err="1"/>
              <a:t>irakurle</a:t>
            </a:r>
            <a:r>
              <a:rPr lang="es-ES" sz="1400" dirty="0"/>
              <a:t> </a:t>
            </a:r>
            <a:r>
              <a:rPr lang="es-ES" sz="1400" dirty="0" err="1" smtClean="0"/>
              <a:t>bat</a:t>
            </a:r>
            <a:r>
              <a:rPr lang="es-ES" sz="1400" dirty="0" smtClean="0"/>
              <a:t> </a:t>
            </a:r>
            <a:r>
              <a:rPr lang="es-ES" sz="1400" dirty="0" err="1" smtClean="0"/>
              <a:t>bezala</a:t>
            </a:r>
            <a:r>
              <a:rPr lang="es-ES" sz="1400" dirty="0" smtClean="0"/>
              <a:t> </a:t>
            </a:r>
            <a:r>
              <a:rPr lang="es-ES" sz="1400" dirty="0" err="1"/>
              <a:t>emulatzen</a:t>
            </a:r>
            <a:r>
              <a:rPr lang="es-ES" sz="1400" dirty="0"/>
              <a:t> du. </a:t>
            </a:r>
            <a:r>
              <a:rPr lang="es-ES" sz="1400" dirty="0" smtClean="0"/>
              <a:t>Web </a:t>
            </a:r>
            <a:r>
              <a:rPr lang="es-ES" sz="1400" dirty="0" err="1" smtClean="0"/>
              <a:t>orria</a:t>
            </a:r>
            <a:r>
              <a:rPr lang="es-ES" sz="1400" dirty="0" smtClean="0"/>
              <a:t> </a:t>
            </a:r>
            <a:r>
              <a:rPr lang="es-ES" sz="1400" dirty="0" err="1"/>
              <a:t>testu-orri</a:t>
            </a:r>
            <a:r>
              <a:rPr lang="es-ES" sz="1400" dirty="0"/>
              <a:t> </a:t>
            </a:r>
            <a:r>
              <a:rPr lang="es-ES" sz="1400" dirty="0" err="1" smtClean="0"/>
              <a:t>bihurtzen</a:t>
            </a:r>
            <a:r>
              <a:rPr lang="es-ES" sz="1400" dirty="0" smtClean="0"/>
              <a:t> du non </a:t>
            </a:r>
            <a:r>
              <a:rPr lang="es-ES" sz="1400" dirty="0" err="1" smtClean="0"/>
              <a:t>dokumentuaren</a:t>
            </a:r>
            <a:r>
              <a:rPr lang="es-ES" sz="1400" dirty="0" smtClean="0"/>
              <a:t> </a:t>
            </a:r>
            <a:r>
              <a:rPr lang="es-ES" sz="1400" dirty="0" err="1"/>
              <a:t>edukia</a:t>
            </a:r>
            <a:r>
              <a:rPr lang="es-ES" sz="1400" dirty="0"/>
              <a:t> eta </a:t>
            </a:r>
            <a:r>
              <a:rPr lang="es-ES" sz="1400" dirty="0" err="1"/>
              <a:t>pantailako</a:t>
            </a:r>
            <a:r>
              <a:rPr lang="es-ES" sz="1400" dirty="0"/>
              <a:t> </a:t>
            </a:r>
            <a:r>
              <a:rPr lang="es-ES" sz="1400" dirty="0" err="1"/>
              <a:t>irakurleentzako</a:t>
            </a:r>
            <a:r>
              <a:rPr lang="es-ES" sz="1400" dirty="0"/>
              <a:t> </a:t>
            </a:r>
            <a:r>
              <a:rPr lang="es-ES" sz="1400" dirty="0" err="1"/>
              <a:t>zehaztutako</a:t>
            </a:r>
            <a:r>
              <a:rPr lang="es-ES" sz="1400" dirty="0"/>
              <a:t> </a:t>
            </a:r>
            <a:r>
              <a:rPr lang="es-ES" sz="1400" dirty="0" err="1"/>
              <a:t>mezuak</a:t>
            </a:r>
            <a:r>
              <a:rPr lang="es-ES" sz="1400" dirty="0"/>
              <a:t> </a:t>
            </a:r>
            <a:r>
              <a:rPr lang="es-ES" sz="1400" dirty="0" err="1"/>
              <a:t>zehazten</a:t>
            </a:r>
            <a:r>
              <a:rPr lang="es-ES" sz="1400" dirty="0"/>
              <a:t> </a:t>
            </a:r>
            <a:r>
              <a:rPr lang="es-ES" sz="1400" dirty="0" err="1" smtClean="0"/>
              <a:t>diren</a:t>
            </a:r>
            <a:r>
              <a:rPr lang="es-ES" sz="1400" dirty="0" smtClean="0"/>
              <a:t>.</a:t>
            </a:r>
            <a:endParaRPr lang="es-ES" sz="1400" dirty="0"/>
          </a:p>
          <a:p>
            <a:pPr marL="731520" lvl="2" indent="0">
              <a:buNone/>
            </a:pPr>
            <a:endParaRPr lang="es-ES" sz="1400" dirty="0"/>
          </a:p>
          <a:p>
            <a:pPr marL="731520" lvl="2" indent="0" algn="just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164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699542"/>
            <a:ext cx="7467600" cy="857250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/>
              <a:t/>
            </a:r>
            <a:br>
              <a:rPr lang="eu-ES" sz="2400" dirty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700" dirty="0" smtClean="0"/>
              <a:t>Web </a:t>
            </a:r>
            <a:r>
              <a:rPr lang="eu-ES" sz="2700" dirty="0"/>
              <a:t>irisgarritasunaren azterketa tresnak: </a:t>
            </a:r>
            <a:br>
              <a:rPr lang="eu-ES" sz="2700" dirty="0"/>
            </a:br>
            <a:r>
              <a:rPr lang="eu-ES" sz="2700" dirty="0" smtClean="0"/>
              <a:t>Nabigatzaile ezberdinetatik azterketa</a:t>
            </a:r>
            <a:r>
              <a:rPr lang="es-ES" sz="2000" dirty="0"/>
              <a:t/>
            </a:r>
            <a:br>
              <a:rPr lang="es-ES" sz="2000" dirty="0"/>
            </a:br>
            <a:endParaRPr lang="es-ES" sz="27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u-ES" sz="2000" b="1" dirty="0" smtClean="0"/>
          </a:p>
          <a:p>
            <a:r>
              <a:rPr lang="eu-ES" sz="2000" b="1" dirty="0" err="1" smtClean="0"/>
              <a:t>Chrome-en</a:t>
            </a:r>
            <a:r>
              <a:rPr lang="eu-ES" sz="2000" b="1" dirty="0" smtClean="0"/>
              <a:t> luzapenak</a:t>
            </a:r>
            <a:r>
              <a:rPr lang="eu-ES" sz="2000" dirty="0" smtClean="0"/>
              <a:t>: </a:t>
            </a:r>
            <a:endParaRPr lang="eu-ES" sz="2000" dirty="0"/>
          </a:p>
          <a:p>
            <a:pPr lvl="1"/>
            <a:r>
              <a:rPr lang="eu-ES" sz="1700" b="1" dirty="0" err="1" smtClean="0"/>
              <a:t>Accesibility</a:t>
            </a:r>
            <a:r>
              <a:rPr lang="eu-ES" sz="1700" b="1" dirty="0" smtClean="0"/>
              <a:t> </a:t>
            </a:r>
            <a:r>
              <a:rPr lang="eu-ES" sz="1700" b="1" dirty="0" err="1" smtClean="0"/>
              <a:t>Developer</a:t>
            </a:r>
            <a:r>
              <a:rPr lang="eu-ES" sz="1700" b="1" dirty="0" smtClean="0"/>
              <a:t> </a:t>
            </a:r>
            <a:r>
              <a:rPr lang="eu-ES" sz="1700" b="1" dirty="0" err="1" smtClean="0"/>
              <a:t>Tools</a:t>
            </a:r>
            <a:r>
              <a:rPr lang="eu-ES" sz="1700" dirty="0" smtClean="0"/>
              <a:t>: </a:t>
            </a:r>
            <a:endParaRPr lang="eu-ES" sz="1700" dirty="0"/>
          </a:p>
          <a:p>
            <a:pPr lvl="2"/>
            <a:r>
              <a:rPr lang="es-ES" sz="1400" dirty="0">
                <a:hlinkClick r:id="rId2"/>
              </a:rPr>
              <a:t>https://</a:t>
            </a:r>
            <a:r>
              <a:rPr lang="es-ES" sz="1400" dirty="0" smtClean="0">
                <a:hlinkClick r:id="rId2"/>
              </a:rPr>
              <a:t>chrome.google.com/webstore/detail/accessibility-developer-t/fpkknkljclfencbdbgkenhalefipecmb</a:t>
            </a:r>
            <a:endParaRPr lang="es-ES" sz="1400" dirty="0" smtClean="0"/>
          </a:p>
          <a:p>
            <a:pPr lvl="1"/>
            <a:r>
              <a:rPr lang="es-ES" sz="1800" dirty="0" err="1" smtClean="0">
                <a:hlinkClick r:id="rId3"/>
              </a:rPr>
              <a:t>Siteimprove</a:t>
            </a:r>
            <a:endParaRPr lang="es-ES" sz="1800" dirty="0" smtClean="0"/>
          </a:p>
          <a:p>
            <a:pPr lvl="2"/>
            <a:r>
              <a:rPr lang="es-ES" sz="1400" dirty="0">
                <a:hlinkClick r:id="rId3"/>
              </a:rPr>
              <a:t>https://chrome.google.com/webstore/detail/siteimprove-accessibility/efcfolpjihicnikpmhnmphjhhpiclljc?hl</a:t>
            </a:r>
            <a:endParaRPr lang="es-ES" sz="1400" dirty="0"/>
          </a:p>
          <a:p>
            <a:pPr marL="731520" lvl="2" indent="0">
              <a:buNone/>
            </a:pPr>
            <a:endParaRPr lang="es-ES" sz="1400" dirty="0" smtClean="0"/>
          </a:p>
          <a:p>
            <a:r>
              <a:rPr lang="eu-ES" sz="2000" b="1" dirty="0" smtClean="0"/>
              <a:t>Internet Explorer zein </a:t>
            </a:r>
            <a:r>
              <a:rPr lang="eu-ES" sz="2000" b="1" dirty="0" err="1" smtClean="0"/>
              <a:t>Opera-ren</a:t>
            </a:r>
            <a:r>
              <a:rPr lang="eu-ES" sz="2000" b="1" dirty="0" smtClean="0"/>
              <a:t> </a:t>
            </a:r>
            <a:r>
              <a:rPr lang="eu-ES" sz="2000" b="1" dirty="0"/>
              <a:t>luzapenak</a:t>
            </a:r>
            <a:r>
              <a:rPr lang="eu-ES" sz="2000" dirty="0"/>
              <a:t>: </a:t>
            </a:r>
          </a:p>
          <a:p>
            <a:pPr lvl="1"/>
            <a:r>
              <a:rPr lang="eu-ES" sz="1700" b="1" dirty="0" err="1"/>
              <a:t>Accesibility</a:t>
            </a:r>
            <a:r>
              <a:rPr lang="eu-ES" sz="1700" b="1" dirty="0"/>
              <a:t> </a:t>
            </a:r>
            <a:r>
              <a:rPr lang="eu-ES" sz="1700" b="1" dirty="0" err="1"/>
              <a:t>Developer</a:t>
            </a:r>
            <a:r>
              <a:rPr lang="eu-ES" sz="1700" b="1" dirty="0"/>
              <a:t> </a:t>
            </a:r>
            <a:r>
              <a:rPr lang="eu-ES" sz="1700" b="1" dirty="0" err="1"/>
              <a:t>Tools</a:t>
            </a:r>
            <a:r>
              <a:rPr lang="eu-ES" sz="1700" dirty="0"/>
              <a:t>: </a:t>
            </a:r>
          </a:p>
          <a:p>
            <a:pPr lvl="2"/>
            <a:r>
              <a:rPr lang="es-ES" sz="1400" dirty="0" smtClean="0">
                <a:hlinkClick r:id="rId4"/>
              </a:rPr>
              <a:t>http://www.visionaustralia.org/digital-access-wat</a:t>
            </a:r>
            <a:endParaRPr lang="es-ES" sz="1400" dirty="0" smtClean="0"/>
          </a:p>
          <a:p>
            <a:pPr marL="731520" lvl="2" indent="0">
              <a:buNone/>
            </a:pPr>
            <a:endParaRPr lang="es-ES" sz="1400" dirty="0"/>
          </a:p>
          <a:p>
            <a:pPr marL="731520" lvl="2" indent="0">
              <a:buNone/>
            </a:pPr>
            <a:endParaRPr lang="es-ES" sz="1400" dirty="0"/>
          </a:p>
          <a:p>
            <a:pPr marL="731520" lvl="2" indent="0" algn="just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4103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 smtClean="0"/>
              <a:t>Zergatik</a:t>
            </a:r>
            <a:r>
              <a:rPr lang="es-ES" dirty="0" smtClean="0"/>
              <a:t> eta </a:t>
            </a:r>
            <a:r>
              <a:rPr lang="es-ES" dirty="0" err="1" smtClean="0"/>
              <a:t>zertarako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r>
              <a:rPr lang="es-ES" sz="2000" dirty="0" err="1" smtClean="0"/>
              <a:t>Azken</a:t>
            </a:r>
            <a:r>
              <a:rPr lang="es-ES" sz="2000" dirty="0" smtClean="0"/>
              <a:t> </a:t>
            </a:r>
            <a:r>
              <a:rPr lang="es-ES" sz="2000" dirty="0" err="1" smtClean="0"/>
              <a:t>batez</a:t>
            </a:r>
            <a:r>
              <a:rPr lang="es-ES" sz="2000" dirty="0" smtClean="0"/>
              <a:t>, </a:t>
            </a:r>
            <a:r>
              <a:rPr lang="es-ES" sz="2000" dirty="0" err="1" smtClean="0"/>
              <a:t>irisgarritasuna</a:t>
            </a:r>
            <a:r>
              <a:rPr lang="es-ES" sz="2000" dirty="0" smtClean="0"/>
              <a:t> </a:t>
            </a:r>
            <a:r>
              <a:rPr lang="es-ES" sz="2000" dirty="0" err="1" smtClean="0"/>
              <a:t>ezinduentzat</a:t>
            </a:r>
            <a:r>
              <a:rPr lang="es-ES" sz="2000" dirty="0" smtClean="0"/>
              <a:t> </a:t>
            </a:r>
            <a:r>
              <a:rPr lang="es-ES" sz="2000" dirty="0" err="1" smtClean="0"/>
              <a:t>ez</a:t>
            </a:r>
            <a:r>
              <a:rPr lang="es-ES" sz="2000" dirty="0" smtClean="0"/>
              <a:t> </a:t>
            </a:r>
            <a:r>
              <a:rPr lang="es-ES" sz="2000" dirty="0" err="1" smtClean="0"/>
              <a:t>ezik</a:t>
            </a:r>
            <a:r>
              <a:rPr lang="es-ES" sz="2000" dirty="0" smtClean="0"/>
              <a:t> </a:t>
            </a:r>
            <a:r>
              <a:rPr lang="es-ES" sz="2000" dirty="0" err="1" smtClean="0"/>
              <a:t>beste</a:t>
            </a:r>
            <a:r>
              <a:rPr lang="es-ES" sz="2000" dirty="0" smtClean="0"/>
              <a:t> </a:t>
            </a:r>
            <a:r>
              <a:rPr lang="es-ES" sz="2000" dirty="0" err="1" smtClean="0"/>
              <a:t>guztientzat</a:t>
            </a:r>
            <a:r>
              <a:rPr lang="es-ES" sz="2000" dirty="0" smtClean="0"/>
              <a:t> ere </a:t>
            </a:r>
            <a:r>
              <a:rPr lang="es-ES" sz="2000" dirty="0" err="1" smtClean="0"/>
              <a:t>onuragarria</a:t>
            </a:r>
            <a:r>
              <a:rPr lang="es-ES" sz="2000" dirty="0" smtClean="0"/>
              <a:t> da. Izan ere, </a:t>
            </a:r>
            <a:r>
              <a:rPr lang="es-ES" sz="2000" dirty="0" err="1" smtClean="0"/>
              <a:t>irisgarritasunaren</a:t>
            </a:r>
            <a:r>
              <a:rPr lang="es-ES" sz="2000" dirty="0" smtClean="0"/>
              <a:t> </a:t>
            </a:r>
            <a:r>
              <a:rPr lang="es-ES" sz="2000" dirty="0" err="1" smtClean="0"/>
              <a:t>oinarri</a:t>
            </a:r>
            <a:r>
              <a:rPr lang="es-ES" sz="2000" dirty="0" smtClean="0"/>
              <a:t> </a:t>
            </a:r>
            <a:r>
              <a:rPr lang="es-ES" sz="2000" dirty="0" err="1" smtClean="0"/>
              <a:t>nagusietako</a:t>
            </a:r>
            <a:r>
              <a:rPr lang="es-ES" sz="2000" dirty="0" smtClean="0"/>
              <a:t> </a:t>
            </a:r>
            <a:r>
              <a:rPr lang="es-ES" sz="2000" dirty="0" err="1" smtClean="0"/>
              <a:t>bat</a:t>
            </a:r>
            <a:r>
              <a:rPr lang="es-ES" sz="2000" dirty="0" smtClean="0"/>
              <a:t> </a:t>
            </a:r>
            <a:r>
              <a:rPr lang="es-ES" sz="2000" dirty="0" err="1" smtClean="0"/>
              <a:t>malgutasuna</a:t>
            </a:r>
            <a:r>
              <a:rPr lang="es-ES" sz="2000" dirty="0" smtClean="0"/>
              <a:t> da, </a:t>
            </a:r>
            <a:r>
              <a:rPr lang="es-ES" sz="2000" dirty="0" err="1" smtClean="0"/>
              <a:t>egoera</a:t>
            </a:r>
            <a:r>
              <a:rPr lang="es-ES" sz="2000" dirty="0" smtClean="0"/>
              <a:t>, </a:t>
            </a:r>
            <a:r>
              <a:rPr lang="es-ES" sz="2000" dirty="0" err="1" smtClean="0"/>
              <a:t>hobespen</a:t>
            </a:r>
            <a:r>
              <a:rPr lang="es-ES" sz="2000" dirty="0" smtClean="0"/>
              <a:t> eta </a:t>
            </a:r>
            <a:r>
              <a:rPr lang="es-ES" sz="2000" dirty="0" err="1" smtClean="0"/>
              <a:t>behar</a:t>
            </a:r>
            <a:r>
              <a:rPr lang="es-ES" sz="2000" dirty="0" smtClean="0"/>
              <a:t> </a:t>
            </a:r>
            <a:r>
              <a:rPr lang="es-ES" sz="2000" dirty="0" err="1" smtClean="0"/>
              <a:t>ezberdinei</a:t>
            </a:r>
            <a:r>
              <a:rPr lang="es-ES" sz="2000" dirty="0" smtClean="0"/>
              <a:t> </a:t>
            </a:r>
            <a:r>
              <a:rPr lang="es-ES" sz="2000" dirty="0" err="1" smtClean="0"/>
              <a:t>erantzuteko</a:t>
            </a:r>
            <a:endParaRPr lang="es-ES" sz="2000" dirty="0" smtClean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2141853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339502"/>
            <a:ext cx="7467600" cy="857250"/>
          </a:xfrm>
        </p:spPr>
        <p:txBody>
          <a:bodyPr>
            <a:normAutofit fontScale="90000"/>
          </a:bodyPr>
          <a:lstStyle/>
          <a:p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u-ES" sz="2400" dirty="0" smtClean="0"/>
              <a:t/>
            </a:r>
            <a:br>
              <a:rPr lang="eu-ES" sz="2400" dirty="0" smtClean="0"/>
            </a:br>
            <a:r>
              <a:rPr lang="es-ES" sz="2000" dirty="0" smtClean="0"/>
              <a:t/>
            </a:r>
            <a:br>
              <a:rPr lang="es-ES" sz="2000" dirty="0" smtClean="0"/>
            </a:br>
            <a:r>
              <a:rPr lang="eu-ES" sz="2700" dirty="0" smtClean="0"/>
              <a:t>Web irisgarritasunaren azterketa tresnak: </a:t>
            </a:r>
            <a:br>
              <a:rPr lang="eu-ES" sz="2700" dirty="0" smtClean="0"/>
            </a:br>
            <a:r>
              <a:rPr lang="eu-ES" sz="2700" dirty="0" smtClean="0"/>
              <a:t>Gailu mugikorretatik eginiko azterketak</a:t>
            </a:r>
            <a:endParaRPr lang="es-ES" sz="2700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2" algn="just"/>
            <a:endParaRPr lang="eu-ES" b="1" dirty="0" smtClean="0"/>
          </a:p>
          <a:p>
            <a:pPr lvl="2" algn="just"/>
            <a:r>
              <a:rPr lang="eu-ES" b="1" dirty="0" smtClean="0"/>
              <a:t>TAW </a:t>
            </a:r>
            <a:r>
              <a:rPr lang="eu-ES" dirty="0" smtClean="0"/>
              <a:t>(</a:t>
            </a:r>
            <a:r>
              <a:rPr lang="eu-ES" dirty="0" smtClean="0">
                <a:hlinkClick r:id="rId2"/>
              </a:rPr>
              <a:t>http://</a:t>
            </a:r>
            <a:r>
              <a:rPr lang="eu-ES" smtClean="0">
                <a:hlinkClick r:id="rId2"/>
              </a:rPr>
              <a:t>www.tawdis.net</a:t>
            </a:r>
            <a:r>
              <a:rPr lang="eu-ES" smtClean="0"/>
              <a:t>)</a:t>
            </a:r>
          </a:p>
          <a:p>
            <a:pPr marL="731520" lvl="2" indent="0" algn="just">
              <a:buNone/>
            </a:pPr>
            <a:endParaRPr lang="eu-ES" dirty="0" smtClean="0"/>
          </a:p>
          <a:p>
            <a:pPr lvl="2" algn="just"/>
            <a:r>
              <a:rPr lang="es-ES" b="1" dirty="0"/>
              <a:t>Mobile Web </a:t>
            </a:r>
            <a:r>
              <a:rPr lang="es-ES" b="1" dirty="0" err="1"/>
              <a:t>Accessibility</a:t>
            </a:r>
            <a:r>
              <a:rPr lang="es-ES" b="1" dirty="0"/>
              <a:t> </a:t>
            </a:r>
            <a:r>
              <a:rPr lang="es-ES" b="1" dirty="0" err="1" smtClean="0"/>
              <a:t>Checker</a:t>
            </a:r>
            <a:endParaRPr lang="es-ES" b="1" dirty="0" smtClean="0"/>
          </a:p>
          <a:p>
            <a:pPr lvl="3" algn="just"/>
            <a:r>
              <a:rPr lang="eu-ES" dirty="0"/>
              <a:t>Web mugikorren </a:t>
            </a:r>
            <a:r>
              <a:rPr lang="eu-ES" dirty="0" smtClean="0"/>
              <a:t>irisgarritasuna </a:t>
            </a:r>
            <a:r>
              <a:rPr lang="eu-ES" dirty="0"/>
              <a:t>nazioartean ezaguna den irisgarritasunaren jarraibideen arabera </a:t>
            </a:r>
            <a:r>
              <a:rPr lang="eu-ES" dirty="0" smtClean="0"/>
              <a:t>egiaztatzen du.</a:t>
            </a:r>
          </a:p>
          <a:p>
            <a:pPr lvl="2" algn="just"/>
            <a:endParaRPr lang="eu-ES" dirty="0" smtClean="0"/>
          </a:p>
          <a:p>
            <a:pPr lvl="2" algn="just"/>
            <a:endParaRPr lang="eu-ES" dirty="0" smtClean="0"/>
          </a:p>
          <a:p>
            <a:pPr marL="731520" lvl="2" indent="0" algn="just">
              <a:buNone/>
            </a:pPr>
            <a:endParaRPr lang="eu-ES" dirty="0" smtClean="0"/>
          </a:p>
          <a:p>
            <a:pPr marL="731520" lvl="2" indent="0" algn="just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6376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 smtClean="0"/>
              <a:t>Zergatik</a:t>
            </a:r>
            <a:r>
              <a:rPr lang="es-ES" dirty="0" smtClean="0"/>
              <a:t> eta </a:t>
            </a:r>
            <a:r>
              <a:rPr lang="es-ES" dirty="0" err="1" smtClean="0"/>
              <a:t>zertarako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1. </a:t>
            </a:r>
            <a:r>
              <a:rPr lang="es-ES" dirty="0" err="1" smtClean="0"/>
              <a:t>Aktibitatea</a:t>
            </a:r>
            <a:endParaRPr lang="es-ES" dirty="0" smtClean="0"/>
          </a:p>
          <a:p>
            <a:pPr lvl="1"/>
            <a:r>
              <a:rPr lang="es-ES" dirty="0" err="1" smtClean="0"/>
              <a:t>Jarri</a:t>
            </a:r>
            <a:r>
              <a:rPr lang="es-ES" dirty="0" smtClean="0"/>
              <a:t> </a:t>
            </a:r>
            <a:r>
              <a:rPr lang="es-ES" dirty="0" err="1" smtClean="0"/>
              <a:t>zaitezte</a:t>
            </a:r>
            <a:r>
              <a:rPr lang="es-ES" dirty="0" smtClean="0"/>
              <a:t> </a:t>
            </a:r>
            <a:r>
              <a:rPr lang="es-ES" dirty="0" err="1" smtClean="0"/>
              <a:t>hurrengo</a:t>
            </a:r>
            <a:r>
              <a:rPr lang="es-ES" dirty="0" smtClean="0"/>
              <a:t> </a:t>
            </a:r>
            <a:r>
              <a:rPr lang="es-ES" dirty="0" err="1" smtClean="0"/>
              <a:t>hiru</a:t>
            </a:r>
            <a:r>
              <a:rPr lang="es-ES" dirty="0" smtClean="0"/>
              <a:t> </a:t>
            </a:r>
            <a:r>
              <a:rPr lang="es-ES" dirty="0" err="1" smtClean="0"/>
              <a:t>egoera</a:t>
            </a:r>
            <a:r>
              <a:rPr lang="es-ES" dirty="0" smtClean="0"/>
              <a:t> </a:t>
            </a:r>
            <a:r>
              <a:rPr lang="es-ES" dirty="0" err="1" smtClean="0"/>
              <a:t>hauetan</a:t>
            </a:r>
            <a:r>
              <a:rPr lang="es-ES" dirty="0" smtClean="0"/>
              <a:t> eta </a:t>
            </a:r>
            <a:r>
              <a:rPr lang="es-ES" dirty="0" err="1" smtClean="0"/>
              <a:t>erantzun</a:t>
            </a:r>
            <a:r>
              <a:rPr lang="es-ES" dirty="0" smtClean="0"/>
              <a:t> </a:t>
            </a:r>
            <a:r>
              <a:rPr lang="es-ES" dirty="0" err="1" smtClean="0"/>
              <a:t>galderari</a:t>
            </a:r>
            <a:r>
              <a:rPr lang="es-ES" dirty="0" smtClean="0"/>
              <a:t>:</a:t>
            </a:r>
          </a:p>
          <a:p>
            <a:pPr lvl="2"/>
            <a:r>
              <a:rPr lang="es-ES" dirty="0" err="1" smtClean="0"/>
              <a:t>Itxi</a:t>
            </a:r>
            <a:r>
              <a:rPr lang="es-ES" dirty="0" smtClean="0"/>
              <a:t> </a:t>
            </a:r>
            <a:r>
              <a:rPr lang="es-ES" dirty="0" err="1" smtClean="0"/>
              <a:t>begiak</a:t>
            </a:r>
            <a:r>
              <a:rPr lang="es-ES" dirty="0" smtClean="0"/>
              <a:t> ¿</a:t>
            </a:r>
            <a:r>
              <a:rPr lang="es-ES" dirty="0" err="1" smtClean="0"/>
              <a:t>gai</a:t>
            </a:r>
            <a:r>
              <a:rPr lang="es-ES" dirty="0" smtClean="0"/>
              <a:t> </a:t>
            </a:r>
            <a:r>
              <a:rPr lang="es-ES" dirty="0" err="1" smtClean="0"/>
              <a:t>izango</a:t>
            </a:r>
            <a:r>
              <a:rPr lang="es-ES" dirty="0" smtClean="0"/>
              <a:t> al </a:t>
            </a:r>
            <a:r>
              <a:rPr lang="es-ES" dirty="0" err="1" smtClean="0"/>
              <a:t>zinateke</a:t>
            </a:r>
            <a:r>
              <a:rPr lang="es-ES" dirty="0" smtClean="0"/>
              <a:t> </a:t>
            </a:r>
            <a:r>
              <a:rPr lang="es-ES" dirty="0" err="1" smtClean="0"/>
              <a:t>webgune</a:t>
            </a:r>
            <a:r>
              <a:rPr lang="es-ES" dirty="0" smtClean="0"/>
              <a:t> batean </a:t>
            </a:r>
            <a:r>
              <a:rPr lang="es-ES" dirty="0" err="1" smtClean="0"/>
              <a:t>nabigatzeko</a:t>
            </a:r>
            <a:r>
              <a:rPr lang="es-ES" dirty="0" smtClean="0"/>
              <a:t>?</a:t>
            </a:r>
          </a:p>
          <a:p>
            <a:pPr lvl="2"/>
            <a:r>
              <a:rPr lang="es-ES" dirty="0" err="1" smtClean="0"/>
              <a:t>Entzumeneko</a:t>
            </a:r>
            <a:r>
              <a:rPr lang="es-ES" dirty="0" smtClean="0"/>
              <a:t> </a:t>
            </a:r>
            <a:r>
              <a:rPr lang="es-ES" dirty="0" err="1" smtClean="0"/>
              <a:t>ezgaitasunik</a:t>
            </a:r>
            <a:r>
              <a:rPr lang="es-ES" dirty="0" smtClean="0"/>
              <a:t> </a:t>
            </a:r>
            <a:r>
              <a:rPr lang="es-ES" dirty="0" err="1" smtClean="0"/>
              <a:t>izango</a:t>
            </a:r>
            <a:r>
              <a:rPr lang="es-ES" dirty="0" smtClean="0"/>
              <a:t> </a:t>
            </a:r>
            <a:r>
              <a:rPr lang="es-ES" dirty="0" err="1" smtClean="0"/>
              <a:t>bazenu</a:t>
            </a:r>
            <a:r>
              <a:rPr lang="es-ES" dirty="0" smtClean="0"/>
              <a:t>, </a:t>
            </a:r>
            <a:r>
              <a:rPr lang="es-ES" dirty="0"/>
              <a:t>¿</a:t>
            </a:r>
            <a:r>
              <a:rPr lang="es-ES" dirty="0" err="1"/>
              <a:t>gai</a:t>
            </a:r>
            <a:r>
              <a:rPr lang="es-ES" dirty="0"/>
              <a:t> </a:t>
            </a:r>
            <a:r>
              <a:rPr lang="es-ES" dirty="0" err="1"/>
              <a:t>izango</a:t>
            </a:r>
            <a:r>
              <a:rPr lang="es-ES" dirty="0"/>
              <a:t> al </a:t>
            </a:r>
            <a:r>
              <a:rPr lang="es-ES" dirty="0" err="1"/>
              <a:t>zinateke</a:t>
            </a:r>
            <a:r>
              <a:rPr lang="es-ES" dirty="0"/>
              <a:t> </a:t>
            </a:r>
            <a:r>
              <a:rPr lang="es-ES" dirty="0" err="1"/>
              <a:t>webgune</a:t>
            </a:r>
            <a:r>
              <a:rPr lang="es-ES" dirty="0"/>
              <a:t> batean </a:t>
            </a:r>
            <a:r>
              <a:rPr lang="es-ES" dirty="0" err="1"/>
              <a:t>nabigatzeko</a:t>
            </a:r>
            <a:r>
              <a:rPr lang="es-ES" dirty="0"/>
              <a:t>?</a:t>
            </a:r>
          </a:p>
          <a:p>
            <a:pPr lvl="2"/>
            <a:r>
              <a:rPr lang="es-ES" dirty="0" err="1" smtClean="0"/>
              <a:t>Eskuak</a:t>
            </a:r>
            <a:r>
              <a:rPr lang="es-ES" dirty="0" smtClean="0"/>
              <a:t> </a:t>
            </a:r>
            <a:r>
              <a:rPr lang="es-ES" dirty="0" err="1" smtClean="0"/>
              <a:t>erabili</a:t>
            </a:r>
            <a:r>
              <a:rPr lang="es-ES" dirty="0" smtClean="0"/>
              <a:t> </a:t>
            </a:r>
            <a:r>
              <a:rPr lang="es-ES" dirty="0" err="1" smtClean="0"/>
              <a:t>gabe</a:t>
            </a:r>
            <a:r>
              <a:rPr lang="es-ES" dirty="0" smtClean="0"/>
              <a:t>, </a:t>
            </a:r>
            <a:r>
              <a:rPr lang="es-ES" dirty="0"/>
              <a:t>¿</a:t>
            </a:r>
            <a:r>
              <a:rPr lang="es-ES" dirty="0" err="1"/>
              <a:t>gai</a:t>
            </a:r>
            <a:r>
              <a:rPr lang="es-ES" dirty="0"/>
              <a:t> </a:t>
            </a:r>
            <a:r>
              <a:rPr lang="es-ES" dirty="0" err="1"/>
              <a:t>izango</a:t>
            </a:r>
            <a:r>
              <a:rPr lang="es-ES" dirty="0"/>
              <a:t> al </a:t>
            </a:r>
            <a:r>
              <a:rPr lang="es-ES" dirty="0" err="1"/>
              <a:t>zinateke</a:t>
            </a:r>
            <a:r>
              <a:rPr lang="es-ES" dirty="0"/>
              <a:t> </a:t>
            </a:r>
            <a:r>
              <a:rPr lang="es-ES" dirty="0" err="1"/>
              <a:t>webgune</a:t>
            </a:r>
            <a:r>
              <a:rPr lang="es-ES" dirty="0"/>
              <a:t> batean </a:t>
            </a:r>
            <a:r>
              <a:rPr lang="es-ES" dirty="0" err="1"/>
              <a:t>nabigatzeko</a:t>
            </a:r>
            <a:r>
              <a:rPr lang="es-ES" dirty="0"/>
              <a:t>?</a:t>
            </a:r>
          </a:p>
          <a:p>
            <a:pPr lvl="2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15642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 smtClean="0"/>
              <a:t>nagusiak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" dirty="0"/>
              <a:t>Web </a:t>
            </a:r>
            <a:r>
              <a:rPr lang="es-ES" dirty="0" err="1"/>
              <a:t>irisgarriak</a:t>
            </a:r>
            <a:r>
              <a:rPr lang="es-ES" dirty="0"/>
              <a:t> </a:t>
            </a:r>
            <a:r>
              <a:rPr lang="es-ES" dirty="0" err="1"/>
              <a:t>guztientzat</a:t>
            </a:r>
            <a:r>
              <a:rPr lang="es-ES" dirty="0"/>
              <a:t> </a:t>
            </a:r>
            <a:r>
              <a:rPr lang="es-ES" dirty="0" err="1"/>
              <a:t>onuragarriak</a:t>
            </a:r>
            <a:r>
              <a:rPr lang="es-ES" dirty="0"/>
              <a:t> izan </a:t>
            </a:r>
            <a:r>
              <a:rPr lang="es-ES" dirty="0" err="1"/>
              <a:t>arren</a:t>
            </a:r>
            <a:r>
              <a:rPr lang="es-ES" dirty="0"/>
              <a:t>, </a:t>
            </a:r>
            <a:r>
              <a:rPr lang="es-ES" dirty="0" err="1"/>
              <a:t>bereziki</a:t>
            </a:r>
            <a:r>
              <a:rPr lang="es-ES" dirty="0"/>
              <a:t> </a:t>
            </a:r>
            <a:r>
              <a:rPr lang="es-ES" dirty="0" err="1"/>
              <a:t>garrantzitsuak</a:t>
            </a:r>
            <a:r>
              <a:rPr lang="es-ES" dirty="0"/>
              <a:t> eta </a:t>
            </a:r>
            <a:r>
              <a:rPr lang="es-ES" dirty="0" err="1"/>
              <a:t>kasu</a:t>
            </a:r>
            <a:r>
              <a:rPr lang="es-ES" dirty="0"/>
              <a:t> </a:t>
            </a:r>
            <a:r>
              <a:rPr lang="es-ES" dirty="0" err="1"/>
              <a:t>askotan</a:t>
            </a:r>
            <a:r>
              <a:rPr lang="es-ES" dirty="0"/>
              <a:t> </a:t>
            </a:r>
            <a:r>
              <a:rPr lang="es-ES" dirty="0" err="1"/>
              <a:t>ezinbestekoak</a:t>
            </a:r>
            <a:r>
              <a:rPr lang="es-ES" dirty="0"/>
              <a:t> </a:t>
            </a:r>
            <a:r>
              <a:rPr lang="es-ES" dirty="0" err="1"/>
              <a:t>dira</a:t>
            </a:r>
            <a:r>
              <a:rPr lang="es-ES" dirty="0"/>
              <a:t> </a:t>
            </a:r>
            <a:r>
              <a:rPr lang="es-ES" dirty="0" err="1"/>
              <a:t>zailtasun</a:t>
            </a:r>
            <a:r>
              <a:rPr lang="es-ES" dirty="0"/>
              <a:t> eta </a:t>
            </a:r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/>
              <a:t>jakin</a:t>
            </a:r>
            <a:r>
              <a:rPr lang="es-ES" dirty="0"/>
              <a:t> </a:t>
            </a:r>
            <a:r>
              <a:rPr lang="es-ES" dirty="0" err="1"/>
              <a:t>batzuk</a:t>
            </a:r>
            <a:r>
              <a:rPr lang="es-ES" dirty="0"/>
              <a:t> </a:t>
            </a:r>
            <a:r>
              <a:rPr lang="es-ES" dirty="0" err="1"/>
              <a:t>dituzten</a:t>
            </a:r>
            <a:r>
              <a:rPr lang="es-ES" dirty="0"/>
              <a:t> </a:t>
            </a:r>
            <a:r>
              <a:rPr lang="es-ES" dirty="0" err="1"/>
              <a:t>lagunentzat</a:t>
            </a:r>
            <a:r>
              <a:rPr lang="es-ES" dirty="0" smtClean="0"/>
              <a:t>.</a:t>
            </a:r>
          </a:p>
          <a:p>
            <a:pPr marL="0" indent="0" algn="just">
              <a:buNone/>
            </a:pPr>
            <a:r>
              <a:rPr lang="es-ES" dirty="0" smtClean="0"/>
              <a:t> </a:t>
            </a:r>
          </a:p>
          <a:p>
            <a:pPr algn="just"/>
            <a:r>
              <a:rPr lang="es-ES" dirty="0" err="1"/>
              <a:t>Irisgarritasun-protokoloek</a:t>
            </a:r>
            <a:r>
              <a:rPr lang="es-ES" dirty="0"/>
              <a:t> </a:t>
            </a:r>
            <a:r>
              <a:rPr lang="es-ES" dirty="0" err="1"/>
              <a:t>jarraibideak</a:t>
            </a:r>
            <a:r>
              <a:rPr lang="es-ES" dirty="0"/>
              <a:t> </a:t>
            </a:r>
            <a:r>
              <a:rPr lang="es-ES" dirty="0" err="1"/>
              <a:t>ematen</a:t>
            </a:r>
            <a:r>
              <a:rPr lang="es-ES" dirty="0"/>
              <a:t> </a:t>
            </a:r>
            <a:r>
              <a:rPr lang="es-ES" dirty="0" err="1"/>
              <a:t>dituzte</a:t>
            </a:r>
            <a:r>
              <a:rPr lang="es-ES" dirty="0"/>
              <a:t> </a:t>
            </a:r>
            <a:r>
              <a:rPr lang="es-ES" dirty="0" err="1"/>
              <a:t>talde</a:t>
            </a:r>
            <a:r>
              <a:rPr lang="es-ES" dirty="0"/>
              <a:t> </a:t>
            </a:r>
            <a:r>
              <a:rPr lang="es-ES" dirty="0" err="1"/>
              <a:t>horietako</a:t>
            </a:r>
            <a:r>
              <a:rPr lang="es-ES" dirty="0"/>
              <a:t> </a:t>
            </a:r>
            <a:r>
              <a:rPr lang="es-ES" dirty="0" err="1"/>
              <a:t>bakoitzarentzat</a:t>
            </a:r>
            <a:r>
              <a:rPr lang="es-ES" dirty="0"/>
              <a:t>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93685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Ezintasun</a:t>
            </a:r>
            <a:r>
              <a:rPr lang="es-ES" dirty="0"/>
              <a:t> </a:t>
            </a:r>
            <a:r>
              <a:rPr lang="es-ES" dirty="0" err="1" smtClean="0"/>
              <a:t>nagusiak</a:t>
            </a:r>
            <a:r>
              <a:rPr lang="es-ES" dirty="0" smtClean="0"/>
              <a:t>: </a:t>
            </a:r>
            <a:r>
              <a:rPr lang="es-ES" dirty="0" err="1"/>
              <a:t>Ikusmen-arazoak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ES" sz="2200" dirty="0"/>
              <a:t>Bi </a:t>
            </a:r>
            <a:r>
              <a:rPr lang="es-ES" sz="2200" dirty="0" err="1"/>
              <a:t>begietako</a:t>
            </a:r>
            <a:r>
              <a:rPr lang="es-ES" sz="2200" dirty="0"/>
              <a:t> </a:t>
            </a:r>
            <a:r>
              <a:rPr lang="es-ES" sz="2200" dirty="0" err="1"/>
              <a:t>ikusmenaren</a:t>
            </a:r>
            <a:r>
              <a:rPr lang="es-ES" sz="2200" dirty="0"/>
              <a:t> galera </a:t>
            </a:r>
            <a:r>
              <a:rPr lang="es-ES" sz="2200" dirty="0" err="1"/>
              <a:t>handia</a:t>
            </a:r>
            <a:r>
              <a:rPr lang="es-ES" sz="2200" dirty="0"/>
              <a:t> </a:t>
            </a:r>
            <a:r>
              <a:rPr lang="es-ES" sz="2200" dirty="0" err="1"/>
              <a:t>edo</a:t>
            </a:r>
            <a:r>
              <a:rPr lang="es-ES" sz="2200" dirty="0"/>
              <a:t> </a:t>
            </a:r>
            <a:r>
              <a:rPr lang="es-ES" sz="2200" dirty="0" err="1"/>
              <a:t>osoa</a:t>
            </a:r>
            <a:r>
              <a:rPr lang="es-ES" sz="2200" dirty="0"/>
              <a:t> </a:t>
            </a:r>
            <a:r>
              <a:rPr lang="es-ES" sz="2200" dirty="0" err="1"/>
              <a:t>jotzen</a:t>
            </a:r>
            <a:r>
              <a:rPr lang="es-ES" sz="2200" dirty="0"/>
              <a:t> da </a:t>
            </a:r>
            <a:r>
              <a:rPr lang="es-ES" sz="2200" dirty="0" err="1"/>
              <a:t>itsutasuntzat</a:t>
            </a:r>
            <a:r>
              <a:rPr lang="es-ES" sz="2200" dirty="0"/>
              <a:t>. </a:t>
            </a:r>
            <a:endParaRPr lang="es-ES" sz="2200" dirty="0" smtClean="0"/>
          </a:p>
          <a:p>
            <a:pPr lvl="1" algn="just"/>
            <a:r>
              <a:rPr lang="es-ES" sz="1600" dirty="0" err="1" smtClean="0"/>
              <a:t>Horrenbestez</a:t>
            </a:r>
            <a:r>
              <a:rPr lang="es-ES" sz="1600" dirty="0"/>
              <a:t>, web </a:t>
            </a:r>
            <a:r>
              <a:rPr lang="es-ES" sz="1600" dirty="0" err="1"/>
              <a:t>guneetara</a:t>
            </a:r>
            <a:r>
              <a:rPr lang="es-ES" sz="1600" dirty="0"/>
              <a:t> </a:t>
            </a:r>
            <a:r>
              <a:rPr lang="es-ES" sz="1600" dirty="0" err="1"/>
              <a:t>jotzeko</a:t>
            </a:r>
            <a:r>
              <a:rPr lang="es-ES" sz="1600" dirty="0"/>
              <a:t>, </a:t>
            </a:r>
            <a:r>
              <a:rPr lang="es-ES" sz="1600" dirty="0" err="1"/>
              <a:t>zenbait</a:t>
            </a:r>
            <a:r>
              <a:rPr lang="es-ES" sz="1600" dirty="0"/>
              <a:t> </a:t>
            </a:r>
            <a:r>
              <a:rPr lang="es-ES" sz="1600" dirty="0" err="1"/>
              <a:t>lagunek</a:t>
            </a:r>
            <a:r>
              <a:rPr lang="es-ES" sz="1600" dirty="0"/>
              <a:t> </a:t>
            </a:r>
            <a:r>
              <a:rPr lang="es-ES" sz="1600" dirty="0" err="1"/>
              <a:t>pantaila-irakurgailua</a:t>
            </a:r>
            <a:r>
              <a:rPr lang="es-ES" sz="1600" dirty="0"/>
              <a:t> </a:t>
            </a:r>
            <a:r>
              <a:rPr lang="es-ES" sz="1600" dirty="0" err="1"/>
              <a:t>behar</a:t>
            </a:r>
            <a:r>
              <a:rPr lang="es-ES" sz="1600" dirty="0"/>
              <a:t> </a:t>
            </a:r>
            <a:r>
              <a:rPr lang="es-ES" sz="1600" dirty="0" err="1"/>
              <a:t>dute</a:t>
            </a:r>
            <a:r>
              <a:rPr lang="es-ES" sz="1600" dirty="0"/>
              <a:t>: </a:t>
            </a:r>
            <a:r>
              <a:rPr lang="es-ES" sz="1600" dirty="0" err="1"/>
              <a:t>pantailan</a:t>
            </a:r>
            <a:r>
              <a:rPr lang="es-ES" sz="1600" dirty="0"/>
              <a:t> </a:t>
            </a:r>
            <a:r>
              <a:rPr lang="es-ES" sz="1600" dirty="0" err="1"/>
              <a:t>dagoena</a:t>
            </a:r>
            <a:r>
              <a:rPr lang="es-ES" sz="1600" dirty="0"/>
              <a:t> </a:t>
            </a:r>
            <a:r>
              <a:rPr lang="es-ES" sz="1600" dirty="0" err="1"/>
              <a:t>irakurri</a:t>
            </a:r>
            <a:r>
              <a:rPr lang="es-ES" sz="1600" dirty="0"/>
              <a:t> eta </a:t>
            </a:r>
            <a:r>
              <a:rPr lang="es-ES" sz="1600" dirty="0" err="1"/>
              <a:t>ahots-sintesiaren</a:t>
            </a:r>
            <a:r>
              <a:rPr lang="es-ES" sz="1600" dirty="0"/>
              <a:t> </a:t>
            </a:r>
            <a:r>
              <a:rPr lang="es-ES" sz="1600" dirty="0" err="1"/>
              <a:t>edo</a:t>
            </a:r>
            <a:r>
              <a:rPr lang="es-ES" sz="1600" dirty="0"/>
              <a:t> braille-</a:t>
            </a:r>
            <a:r>
              <a:rPr lang="es-ES" sz="1600" dirty="0" err="1"/>
              <a:t>lerroaren</a:t>
            </a:r>
            <a:r>
              <a:rPr lang="es-ES" sz="1600" dirty="0"/>
              <a:t> </a:t>
            </a:r>
            <a:r>
              <a:rPr lang="es-ES" sz="1600" dirty="0" err="1"/>
              <a:t>bitartez</a:t>
            </a:r>
            <a:r>
              <a:rPr lang="es-ES" sz="1600" dirty="0"/>
              <a:t> </a:t>
            </a:r>
            <a:r>
              <a:rPr lang="es-ES" sz="1600" dirty="0" err="1"/>
              <a:t>jasotako</a:t>
            </a:r>
            <a:r>
              <a:rPr lang="es-ES" sz="1600" dirty="0"/>
              <a:t> </a:t>
            </a:r>
            <a:r>
              <a:rPr lang="es-ES" sz="1600" dirty="0" err="1"/>
              <a:t>informazioa</a:t>
            </a:r>
            <a:r>
              <a:rPr lang="es-ES" sz="1600" dirty="0"/>
              <a:t> </a:t>
            </a:r>
            <a:r>
              <a:rPr lang="es-ES" sz="1600" dirty="0" err="1"/>
              <a:t>azalduko</a:t>
            </a:r>
            <a:r>
              <a:rPr lang="es-ES" sz="1600" dirty="0"/>
              <a:t> </a:t>
            </a:r>
            <a:r>
              <a:rPr lang="es-ES" sz="1600" dirty="0" err="1"/>
              <a:t>duen</a:t>
            </a:r>
            <a:r>
              <a:rPr lang="es-ES" sz="1600" dirty="0"/>
              <a:t> </a:t>
            </a:r>
            <a:r>
              <a:rPr lang="es-ES" sz="1600" dirty="0" err="1"/>
              <a:t>softwarea</a:t>
            </a:r>
            <a:r>
              <a:rPr lang="es-ES" sz="1600"/>
              <a:t>. </a:t>
            </a:r>
            <a:endParaRPr lang="es-ES" sz="1600" smtClean="0"/>
          </a:p>
          <a:p>
            <a:pPr marL="365760" lvl="1" indent="0" algn="just">
              <a:buNone/>
            </a:pPr>
            <a:endParaRPr lang="es-ES" sz="1600" dirty="0" smtClean="0"/>
          </a:p>
          <a:p>
            <a:pPr lvl="1" algn="just"/>
            <a:r>
              <a:rPr lang="es-ES" sz="1600" dirty="0" err="1" smtClean="0"/>
              <a:t>Itsu</a:t>
            </a:r>
            <a:r>
              <a:rPr lang="es-ES" sz="1600" dirty="0" smtClean="0"/>
              <a:t> </a:t>
            </a:r>
            <a:r>
              <a:rPr lang="es-ES" sz="1600" dirty="0" err="1"/>
              <a:t>batzuek</a:t>
            </a:r>
            <a:r>
              <a:rPr lang="es-ES" sz="1600" dirty="0"/>
              <a:t> </a:t>
            </a:r>
            <a:r>
              <a:rPr lang="es-ES" sz="1600" dirty="0" err="1"/>
              <a:t>testu-nabigatzaileak</a:t>
            </a:r>
            <a:r>
              <a:rPr lang="es-ES" sz="1600" dirty="0"/>
              <a:t>, Lynx </a:t>
            </a:r>
            <a:r>
              <a:rPr lang="es-ES" sz="1600" dirty="0" err="1"/>
              <a:t>bezalakoak</a:t>
            </a:r>
            <a:r>
              <a:rPr lang="es-ES" sz="1600" dirty="0"/>
              <a:t>, </a:t>
            </a:r>
            <a:r>
              <a:rPr lang="es-ES" sz="1600" dirty="0" err="1"/>
              <a:t>edo</a:t>
            </a:r>
            <a:r>
              <a:rPr lang="es-ES" sz="1600" dirty="0"/>
              <a:t> </a:t>
            </a:r>
            <a:r>
              <a:rPr lang="es-ES" sz="1600" dirty="0" err="1"/>
              <a:t>ahots-nabigatzaileak</a:t>
            </a:r>
            <a:r>
              <a:rPr lang="es-ES" sz="1600" dirty="0"/>
              <a:t> </a:t>
            </a:r>
            <a:r>
              <a:rPr lang="es-ES" sz="1600" dirty="0" err="1"/>
              <a:t>erabiltzen</a:t>
            </a:r>
            <a:r>
              <a:rPr lang="es-ES" sz="1600" dirty="0"/>
              <a:t> </a:t>
            </a:r>
            <a:r>
              <a:rPr lang="es-ES" sz="1600" dirty="0" err="1"/>
              <a:t>dituzte</a:t>
            </a:r>
            <a:r>
              <a:rPr lang="es-ES" sz="1600" dirty="0"/>
              <a:t> </a:t>
            </a:r>
            <a:r>
              <a:rPr lang="es-ES" sz="1600" dirty="0" err="1"/>
              <a:t>nabigatzaile</a:t>
            </a:r>
            <a:r>
              <a:rPr lang="es-ES" sz="1600" dirty="0"/>
              <a:t> </a:t>
            </a:r>
            <a:r>
              <a:rPr lang="es-ES" sz="1600" dirty="0" err="1"/>
              <a:t>grafikoen</a:t>
            </a:r>
            <a:r>
              <a:rPr lang="es-ES" sz="1600" dirty="0"/>
              <a:t> </a:t>
            </a:r>
            <a:r>
              <a:rPr lang="es-ES" sz="1600" dirty="0" err="1"/>
              <a:t>ordez</a:t>
            </a:r>
            <a:r>
              <a:rPr lang="es-ES" sz="1600" dirty="0"/>
              <a:t>. </a:t>
            </a:r>
            <a:r>
              <a:rPr lang="es-ES" sz="1600" dirty="0" err="1"/>
              <a:t>Horrez</a:t>
            </a:r>
            <a:r>
              <a:rPr lang="es-ES" sz="1600" dirty="0"/>
              <a:t> </a:t>
            </a:r>
            <a:r>
              <a:rPr lang="es-ES" sz="1600" dirty="0" err="1"/>
              <a:t>gain</a:t>
            </a:r>
            <a:r>
              <a:rPr lang="es-ES" sz="1600" dirty="0"/>
              <a:t>, </a:t>
            </a:r>
            <a:r>
              <a:rPr lang="es-ES" sz="1600" dirty="0" err="1"/>
              <a:t>teklatua</a:t>
            </a:r>
            <a:r>
              <a:rPr lang="es-ES" sz="1600" dirty="0"/>
              <a:t> </a:t>
            </a:r>
            <a:r>
              <a:rPr lang="es-ES" sz="1600" dirty="0" err="1"/>
              <a:t>erabil</a:t>
            </a:r>
            <a:r>
              <a:rPr lang="es-ES" sz="1600" dirty="0"/>
              <a:t> </a:t>
            </a:r>
            <a:r>
              <a:rPr lang="es-ES" sz="1600" dirty="0" err="1"/>
              <a:t>dezakete</a:t>
            </a:r>
            <a:r>
              <a:rPr lang="es-ES" sz="1600" dirty="0"/>
              <a:t> </a:t>
            </a:r>
            <a:r>
              <a:rPr lang="es-ES" sz="1600" dirty="0" err="1"/>
              <a:t>esteketan</a:t>
            </a:r>
            <a:r>
              <a:rPr lang="es-ES" sz="1600" dirty="0"/>
              <a:t> </a:t>
            </a:r>
            <a:r>
              <a:rPr lang="es-ES" sz="1600" dirty="0" err="1"/>
              <a:t>zehar</a:t>
            </a:r>
            <a:r>
              <a:rPr lang="es-ES" sz="1600" dirty="0"/>
              <a:t> </a:t>
            </a:r>
            <a:r>
              <a:rPr lang="es-ES" sz="1600" dirty="0" err="1"/>
              <a:t>mugitu</a:t>
            </a:r>
            <a:r>
              <a:rPr lang="es-ES" sz="1600" dirty="0"/>
              <a:t> eta </a:t>
            </a:r>
            <a:r>
              <a:rPr lang="es-ES" sz="1600" dirty="0" err="1"/>
              <a:t>azkarrago</a:t>
            </a:r>
            <a:r>
              <a:rPr lang="es-ES" sz="1600" dirty="0"/>
              <a:t> </a:t>
            </a:r>
            <a:r>
              <a:rPr lang="es-ES" sz="1600" dirty="0" err="1"/>
              <a:t>nabigatzeko</a:t>
            </a:r>
            <a:r>
              <a:rPr lang="es-ES" sz="1600" dirty="0"/>
              <a:t>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490733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irador">
  <a:themeElements>
    <a:clrScheme name="Mirador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Mirador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irador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565</TotalTime>
  <Words>2489</Words>
  <Application>Microsoft Office PowerPoint</Application>
  <PresentationFormat>Presentación en pantalla (16:9)</PresentationFormat>
  <Paragraphs>307</Paragraphs>
  <Slides>60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60</vt:i4>
      </vt:variant>
    </vt:vector>
  </HeadingPairs>
  <TitlesOfParts>
    <vt:vector size="64" baseType="lpstr">
      <vt:lpstr>Century Schoolbook</vt:lpstr>
      <vt:lpstr>Wingdings</vt:lpstr>
      <vt:lpstr>Wingdings 2</vt:lpstr>
      <vt:lpstr>Mirador</vt:lpstr>
      <vt:lpstr>Irisgarritasuna</vt:lpstr>
      <vt:lpstr>Kontzeptua</vt:lpstr>
      <vt:lpstr>Kontzeptua</vt:lpstr>
      <vt:lpstr>Zergatik eta zertarako</vt:lpstr>
      <vt:lpstr>Zergatik eta zertarako</vt:lpstr>
      <vt:lpstr>Zergatik eta zertarako</vt:lpstr>
      <vt:lpstr>Zergatik eta zertarako</vt:lpstr>
      <vt:lpstr>Ezintasun nagusiak</vt:lpstr>
      <vt:lpstr>Ezintasun nagusiak: Ikusmen-arazoak</vt:lpstr>
      <vt:lpstr>Ezintasun nagusiak: Ikusmen-arazoak</vt:lpstr>
      <vt:lpstr>Ezintasun nagusiak: Ikusmen-arazoak</vt:lpstr>
      <vt:lpstr>Ezintasun nagusiak: Ikusmen-arazoak</vt:lpstr>
      <vt:lpstr>Ezintasun nagusiak: Ikusmen-arazoak</vt:lpstr>
      <vt:lpstr>Ezintasun nagusiak: Entzumen-arazoak</vt:lpstr>
      <vt:lpstr>Ezintasun nagusiak: Mugitzeko-arazoak</vt:lpstr>
      <vt:lpstr>Ezintasun nagusiak: Mugitzeko-arazoak</vt:lpstr>
      <vt:lpstr>Ezintasun nagusiak: hizketarako-arazoak</vt:lpstr>
      <vt:lpstr>Ezintasun nagusiak: ezagutza-arazoak</vt:lpstr>
      <vt:lpstr>Ezintasun nagusiak: epilepsia</vt:lpstr>
      <vt:lpstr>diseinu irisgarriaren printzipio orokorrak</vt:lpstr>
      <vt:lpstr>diseinu irisgarriaren printzipio orokorrak</vt:lpstr>
      <vt:lpstr>diseinu irisgarriaren printzipio orokorrak</vt:lpstr>
      <vt:lpstr>diseinu irisgarriaren printzipio orokorrak</vt:lpstr>
      <vt:lpstr>diseinu irisgarriaren printzipio orokorrak</vt:lpstr>
      <vt:lpstr>diseinu irisgarriaren printzipio orokorrak</vt:lpstr>
      <vt:lpstr>diseinu irisgarriaren printzipio orokorrak</vt:lpstr>
      <vt:lpstr>webguneen edukirako irisgarritasun jarraibideak</vt:lpstr>
      <vt:lpstr>webguneen edukirako irisgarritasun jarraibideak</vt:lpstr>
      <vt:lpstr>webguneen edukirako irisgarritasun jarraibideak</vt:lpstr>
      <vt:lpstr>webguneen edukirako irisgarritasun jarraibideak</vt:lpstr>
      <vt:lpstr>Irisgarritasuna lortzeko jarraibideak</vt:lpstr>
      <vt:lpstr>Irisgarritasuna lortzeko jarraibideak: HAUTEMANGARRITASUNA</vt:lpstr>
      <vt:lpstr>Irisgarritasuna lortzeko jarraibideak: HAUTEMANGARRITASUNA</vt:lpstr>
      <vt:lpstr>Irisgarritasuna lortzeko jarraibideak: OPERATZEKO ERRAZAK</vt:lpstr>
      <vt:lpstr>Irisgarritasuna lortzeko jarraibideak: ULERGARRITASUNA</vt:lpstr>
      <vt:lpstr>Irisgarritasuna lortzeko jarraibideak: SENDOTASUNA</vt:lpstr>
      <vt:lpstr>Irisgarritasuna lortzeko jarraibideak</vt:lpstr>
      <vt:lpstr>Irisgarritasuna lortzeko jarraibideak</vt:lpstr>
      <vt:lpstr>   Irisgarritasunarekiko egokitasun mailak: HAUTEMANGARRITASUNA </vt:lpstr>
      <vt:lpstr>   Irisgarritasunarekiko egokitasun mailak: HAUTEMANGARRITASUNA </vt:lpstr>
      <vt:lpstr>   Irisgarritasunarekiko egokitasun mailak: HAUTEMANGARRITASUNA </vt:lpstr>
      <vt:lpstr>   Irisgarritasunarekiko egokitasun mailak: HAUTEMANGARRITASUNA </vt:lpstr>
      <vt:lpstr>   Irisgarritasunarekiko egokitasun mailak: OPERATZEKO ERRAZAK</vt:lpstr>
      <vt:lpstr>   Irisgarritasunarekiko egokitasun mailak: OPERATZEKO ERRAZAK</vt:lpstr>
      <vt:lpstr>   Irisgarritasunarekiko egokitasun mailak: OPERATZEKO ERRAZAK</vt:lpstr>
      <vt:lpstr>   Irisgarritasunarekiko egokitasun mailak: ULERGARRITASUNA</vt:lpstr>
      <vt:lpstr>   Irisgarritasunarekiko egokitasun mailak: ULERGARRITASUNA</vt:lpstr>
      <vt:lpstr>   Irisgarritasunarekiko egokitasun mailak: SENDOTASUNA</vt:lpstr>
      <vt:lpstr>    irisgarritasunen berrikuspena eta ebaluazioak egiteko metodoak</vt:lpstr>
      <vt:lpstr>    irisgarritasunaren berrikuspena eta ebaluazioak egiteko metodoak</vt:lpstr>
      <vt:lpstr>    irisgarritasunaren berrikuspena eta ebaluazioak egiteko metodoak</vt:lpstr>
      <vt:lpstr>    irisgarritasunaren berrikuspena eta ebaluazioak egiteko metodoak</vt:lpstr>
      <vt:lpstr>    irisgarritasunen berrikuspena eta ebaluazioak egiteko metodoak</vt:lpstr>
      <vt:lpstr>    Web irisgarritasunaren azterketa tresnak</vt:lpstr>
      <vt:lpstr>    Web irisgarritasunaren azterketa tresnak:  On line tresnak eta softwarea</vt:lpstr>
      <vt:lpstr>    Web irisgarritasunaren azterketa tresnak:  On line tresnak eta softwarea</vt:lpstr>
      <vt:lpstr>    Web irisgarritasunaren azterketa tresnak:  On line tresnak eta softwarea</vt:lpstr>
      <vt:lpstr>            Web irisgarritasunaren azterketa tresnak:  Nabigatzaile ezberdinetatik azterketa </vt:lpstr>
      <vt:lpstr>            Web irisgarritasunaren azterketa tresnak:  Nabigatzaile ezberdinetatik azterketa </vt:lpstr>
      <vt:lpstr>    Web irisgarritasunaren azterketa tresnak:  Gailu mugikorretatik eginiko azterketak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Irisgarritasuna</dc:title>
  <dc:creator>Administrador</dc:creator>
  <cp:lastModifiedBy>Jokin</cp:lastModifiedBy>
  <cp:revision>110</cp:revision>
  <dcterms:created xsi:type="dcterms:W3CDTF">2017-09-25T14:16:41Z</dcterms:created>
  <dcterms:modified xsi:type="dcterms:W3CDTF">2021-10-04T14:45:22Z</dcterms:modified>
</cp:coreProperties>
</file>

<file path=docProps/thumbnail.jpeg>
</file>